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8" r:id="rId3"/>
    <p:sldMasterId id="2147483692" r:id="rId4"/>
  </p:sldMasterIdLst>
  <p:notesMasterIdLst>
    <p:notesMasterId r:id="rId64"/>
  </p:notesMasterIdLst>
  <p:sldIdLst>
    <p:sldId id="10466" r:id="rId5"/>
    <p:sldId id="10468" r:id="rId6"/>
    <p:sldId id="957" r:id="rId7"/>
    <p:sldId id="958" r:id="rId8"/>
    <p:sldId id="370" r:id="rId9"/>
    <p:sldId id="371" r:id="rId10"/>
    <p:sldId id="10469" r:id="rId11"/>
    <p:sldId id="962" r:id="rId12"/>
    <p:sldId id="1005" r:id="rId13"/>
    <p:sldId id="538" r:id="rId14"/>
    <p:sldId id="534" r:id="rId15"/>
    <p:sldId id="574" r:id="rId16"/>
    <p:sldId id="536" r:id="rId17"/>
    <p:sldId id="537" r:id="rId18"/>
    <p:sldId id="545" r:id="rId19"/>
    <p:sldId id="535" r:id="rId20"/>
    <p:sldId id="546" r:id="rId21"/>
    <p:sldId id="543" r:id="rId22"/>
    <p:sldId id="544" r:id="rId23"/>
    <p:sldId id="541" r:id="rId24"/>
    <p:sldId id="539" r:id="rId25"/>
    <p:sldId id="565" r:id="rId26"/>
    <p:sldId id="547" r:id="rId27"/>
    <p:sldId id="548" r:id="rId28"/>
    <p:sldId id="550" r:id="rId29"/>
    <p:sldId id="585" r:id="rId30"/>
    <p:sldId id="555" r:id="rId31"/>
    <p:sldId id="558" r:id="rId32"/>
    <p:sldId id="556" r:id="rId33"/>
    <p:sldId id="554" r:id="rId34"/>
    <p:sldId id="557" r:id="rId35"/>
    <p:sldId id="559" r:id="rId36"/>
    <p:sldId id="560" r:id="rId37"/>
    <p:sldId id="561" r:id="rId38"/>
    <p:sldId id="549" r:id="rId39"/>
    <p:sldId id="551" r:id="rId40"/>
    <p:sldId id="552" r:id="rId41"/>
    <p:sldId id="553" r:id="rId42"/>
    <p:sldId id="562" r:id="rId43"/>
    <p:sldId id="563" r:id="rId44"/>
    <p:sldId id="564" r:id="rId45"/>
    <p:sldId id="566" r:id="rId46"/>
    <p:sldId id="570" r:id="rId47"/>
    <p:sldId id="571" r:id="rId48"/>
    <p:sldId id="572" r:id="rId49"/>
    <p:sldId id="583" r:id="rId50"/>
    <p:sldId id="584" r:id="rId51"/>
    <p:sldId id="576" r:id="rId52"/>
    <p:sldId id="575" r:id="rId53"/>
    <p:sldId id="567" r:id="rId54"/>
    <p:sldId id="568" r:id="rId55"/>
    <p:sldId id="569" r:id="rId56"/>
    <p:sldId id="588" r:id="rId57"/>
    <p:sldId id="593" r:id="rId58"/>
    <p:sldId id="10471" r:id="rId59"/>
    <p:sldId id="10463" r:id="rId60"/>
    <p:sldId id="10470" r:id="rId61"/>
    <p:sldId id="594" r:id="rId62"/>
    <p:sldId id="595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1CC2ACB9-BC0F-49D7-B456-8A6406D8EA39}">
          <p14:sldIdLst>
            <p14:sldId id="10466"/>
            <p14:sldId id="10468"/>
            <p14:sldId id="957"/>
            <p14:sldId id="958"/>
            <p14:sldId id="370"/>
            <p14:sldId id="371"/>
            <p14:sldId id="10469"/>
            <p14:sldId id="962"/>
          </p14:sldIdLst>
        </p14:section>
        <p14:section name="DEMO" id="{F7C0E2D3-4574-463E-9E42-A5D6E20EDE59}">
          <p14:sldIdLst>
            <p14:sldId id="1005"/>
          </p14:sldIdLst>
        </p14:section>
        <p14:section name="SQL ML / AI" id="{75F03835-7B46-4432-A75D-E6F1461874C7}">
          <p14:sldIdLst>
            <p14:sldId id="538"/>
            <p14:sldId id="534"/>
            <p14:sldId id="574"/>
            <p14:sldId id="536"/>
            <p14:sldId id="537"/>
            <p14:sldId id="545"/>
            <p14:sldId id="535"/>
            <p14:sldId id="546"/>
            <p14:sldId id="543"/>
            <p14:sldId id="544"/>
            <p14:sldId id="541"/>
            <p14:sldId id="539"/>
            <p14:sldId id="565"/>
            <p14:sldId id="547"/>
            <p14:sldId id="548"/>
            <p14:sldId id="550"/>
            <p14:sldId id="585"/>
          </p14:sldIdLst>
        </p14:section>
        <p14:section name="Python Profiling" id="{9D5EEFCA-F10C-4B5C-9F8B-162161866DC9}">
          <p14:sldIdLst>
            <p14:sldId id="555"/>
            <p14:sldId id="558"/>
            <p14:sldId id="556"/>
            <p14:sldId id="554"/>
            <p14:sldId id="557"/>
            <p14:sldId id="559"/>
            <p14:sldId id="560"/>
            <p14:sldId id="561"/>
          </p14:sldIdLst>
        </p14:section>
        <p14:section name="Not Enough?" id="{2BE2BC52-F397-4E4F-B245-70A171C84B14}">
          <p14:sldIdLst>
            <p14:sldId id="549"/>
            <p14:sldId id="551"/>
            <p14:sldId id="552"/>
            <p14:sldId id="553"/>
            <p14:sldId id="562"/>
            <p14:sldId id="563"/>
            <p14:sldId id="564"/>
            <p14:sldId id="566"/>
            <p14:sldId id="570"/>
            <p14:sldId id="571"/>
            <p14:sldId id="572"/>
            <p14:sldId id="583"/>
            <p14:sldId id="584"/>
            <p14:sldId id="576"/>
            <p14:sldId id="575"/>
            <p14:sldId id="567"/>
            <p14:sldId id="568"/>
            <p14:sldId id="569"/>
            <p14:sldId id="588"/>
          </p14:sldIdLst>
        </p14:section>
        <p14:section name="END" id="{7C6F5A12-C61C-4AF0-BEF8-A0A107FBF5E2}">
          <p14:sldIdLst>
            <p14:sldId id="593"/>
            <p14:sldId id="10471"/>
            <p14:sldId id="10463"/>
            <p14:sldId id="10470"/>
            <p14:sldId id="594"/>
            <p14:sldId id="5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0CD"/>
    <a:srgbClr val="2CCCD3"/>
    <a:srgbClr val="008FD5"/>
    <a:srgbClr val="F9413A"/>
    <a:srgbClr val="414954"/>
    <a:srgbClr val="A6A6A6"/>
    <a:srgbClr val="00FFFF"/>
    <a:srgbClr val="FF3300"/>
    <a:srgbClr val="FFFFFF"/>
    <a:srgbClr val="60B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EC5327-6AAD-4D48-ABA6-4EB739A733C4}" v="21" dt="2019-03-05T21:49:32.6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3" autoAdjust="0"/>
    <p:restoredTop sz="88597" autoAdjust="0"/>
  </p:normalViewPr>
  <p:slideViewPr>
    <p:cSldViewPr snapToGrid="0">
      <p:cViewPr>
        <p:scale>
          <a:sx n="75" d="100"/>
          <a:sy n="75" d="100"/>
        </p:scale>
        <p:origin x="408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ram Fleitas" userId="461d7124ec7a38ad" providerId="LiveId" clId="{D2882734-9C52-4DCB-A9DB-115030F047A7}"/>
  </pc:docChgLst>
  <pc:docChgLst>
    <pc:chgData userId="461d7124ec7a38ad" providerId="LiveId" clId="{AC29D422-D116-4E87-A202-8454CE527D7D}"/>
  </pc:docChgLst>
  <pc:docChgLst>
    <pc:chgData userId="461d7124ec7a38ad" providerId="LiveId" clId="{0D581CF5-DF17-4FEB-8956-37D2D4515713}"/>
    <pc:docChg chg="addSld delSld modSld">
      <pc:chgData name="" userId="461d7124ec7a38ad" providerId="LiveId" clId="{0D581CF5-DF17-4FEB-8956-37D2D4515713}" dt="2019-02-28T19:52:13.543" v="259"/>
      <pc:docMkLst>
        <pc:docMk/>
      </pc:docMkLst>
      <pc:sldChg chg="addSp">
        <pc:chgData name="" userId="461d7124ec7a38ad" providerId="LiveId" clId="{0D581CF5-DF17-4FEB-8956-37D2D4515713}" dt="2019-02-28T18:40:05.021" v="230"/>
        <pc:sldMkLst>
          <pc:docMk/>
          <pc:sldMk cId="3759792378" sldId="257"/>
        </pc:sldMkLst>
        <pc:spChg chg="add">
          <ac:chgData name="" userId="461d7124ec7a38ad" providerId="LiveId" clId="{0D581CF5-DF17-4FEB-8956-37D2D4515713}" dt="2019-02-28T18:31:32.888" v="162"/>
          <ac:spMkLst>
            <pc:docMk/>
            <pc:sldMk cId="3759792378" sldId="257"/>
            <ac:spMk id="5" creationId="{4CFD4B56-C06A-431A-9357-47D4785156BC}"/>
          </ac:spMkLst>
        </pc:spChg>
        <pc:spChg chg="add">
          <ac:chgData name="" userId="461d7124ec7a38ad" providerId="LiveId" clId="{0D581CF5-DF17-4FEB-8956-37D2D4515713}" dt="2019-02-28T18:40:05.021" v="230"/>
          <ac:spMkLst>
            <pc:docMk/>
            <pc:sldMk cId="3759792378" sldId="257"/>
            <ac:spMk id="11" creationId="{E76FDB2E-A2DD-483E-AA37-74588EB2FD94}"/>
          </ac:spMkLst>
        </pc:spChg>
        <pc:grpChg chg="add">
          <ac:chgData name="" userId="461d7124ec7a38ad" providerId="LiveId" clId="{0D581CF5-DF17-4FEB-8956-37D2D4515713}" dt="2019-02-28T18:31:32.888" v="162"/>
          <ac:grpSpMkLst>
            <pc:docMk/>
            <pc:sldMk cId="3759792378" sldId="257"/>
            <ac:grpSpMk id="7" creationId="{24FAF859-1E6A-401E-A143-2C854BD561CB}"/>
          </ac:grpSpMkLst>
        </pc:grpChg>
        <pc:grpChg chg="add">
          <ac:chgData name="" userId="461d7124ec7a38ad" providerId="LiveId" clId="{0D581CF5-DF17-4FEB-8956-37D2D4515713}" dt="2019-02-28T18:40:05.021" v="230"/>
          <ac:grpSpMkLst>
            <pc:docMk/>
            <pc:sldMk cId="3759792378" sldId="257"/>
            <ac:grpSpMk id="12" creationId="{55CC9167-467F-46C8-8B6E-B18F2732E86F}"/>
          </ac:grpSpMkLst>
        </pc:grpChg>
      </pc:sldChg>
      <pc:sldChg chg="addSp delSp modSp">
        <pc:chgData name="" userId="461d7124ec7a38ad" providerId="LiveId" clId="{0D581CF5-DF17-4FEB-8956-37D2D4515713}" dt="2019-02-28T18:39:46.374" v="229"/>
        <pc:sldMkLst>
          <pc:docMk/>
          <pc:sldMk cId="2111787185" sldId="261"/>
        </pc:sldMkLst>
        <pc:spChg chg="mod">
          <ac:chgData name="" userId="461d7124ec7a38ad" providerId="LiveId" clId="{0D581CF5-DF17-4FEB-8956-37D2D4515713}" dt="2019-02-28T17:51:24.314" v="16"/>
          <ac:spMkLst>
            <pc:docMk/>
            <pc:sldMk cId="2111787185" sldId="261"/>
            <ac:spMk id="20" creationId="{25822F66-A432-4F53-9F00-7C7560D2731D}"/>
          </ac:spMkLst>
        </pc:spChg>
        <pc:spChg chg="add mod">
          <ac:chgData name="" userId="461d7124ec7a38ad" providerId="LiveId" clId="{0D581CF5-DF17-4FEB-8956-37D2D4515713}" dt="2019-02-28T18:03:54.166" v="50"/>
          <ac:spMkLst>
            <pc:docMk/>
            <pc:sldMk cId="2111787185" sldId="261"/>
            <ac:spMk id="46" creationId="{02F9249B-D5D9-4898-A53B-23F3589853A7}"/>
          </ac:spMkLst>
        </pc:spChg>
        <pc:spChg chg="mod">
          <ac:chgData name="" userId="461d7124ec7a38ad" providerId="LiveId" clId="{0D581CF5-DF17-4FEB-8956-37D2D4515713}" dt="2019-02-28T17:03:35.536" v="11" actId="207"/>
          <ac:spMkLst>
            <pc:docMk/>
            <pc:sldMk cId="2111787185" sldId="261"/>
            <ac:spMk id="48" creationId="{995AAF8B-F495-40FD-8647-A6AFFF907935}"/>
          </ac:spMkLst>
        </pc:spChg>
        <pc:spChg chg="mod">
          <ac:chgData name="" userId="461d7124ec7a38ad" providerId="LiveId" clId="{0D581CF5-DF17-4FEB-8956-37D2D4515713}" dt="2019-02-28T17:03:32.984" v="10" actId="207"/>
          <ac:spMkLst>
            <pc:docMk/>
            <pc:sldMk cId="2111787185" sldId="261"/>
            <ac:spMk id="56" creationId="{56C59029-46EC-4FF8-BDC8-1433224720D6}"/>
          </ac:spMkLst>
        </pc:spChg>
        <pc:spChg chg="mod">
          <ac:chgData name="" userId="461d7124ec7a38ad" providerId="LiveId" clId="{0D581CF5-DF17-4FEB-8956-37D2D4515713}" dt="2019-02-28T17:03:30.992" v="9" actId="207"/>
          <ac:spMkLst>
            <pc:docMk/>
            <pc:sldMk cId="2111787185" sldId="261"/>
            <ac:spMk id="61" creationId="{21902800-5D06-4EF7-9F3C-6E290F93612A}"/>
          </ac:spMkLst>
        </pc:spChg>
        <pc:spChg chg="mod">
          <ac:chgData name="" userId="461d7124ec7a38ad" providerId="LiveId" clId="{0D581CF5-DF17-4FEB-8956-37D2D4515713}" dt="2019-02-28T17:03:28.126" v="8" actId="207"/>
          <ac:spMkLst>
            <pc:docMk/>
            <pc:sldMk cId="2111787185" sldId="261"/>
            <ac:spMk id="66" creationId="{4EB9233A-0FEC-4EC4-A1FC-1B5DCCD06389}"/>
          </ac:spMkLst>
        </pc:spChg>
        <pc:spChg chg="mod">
          <ac:chgData name="" userId="461d7124ec7a38ad" providerId="LiveId" clId="{0D581CF5-DF17-4FEB-8956-37D2D4515713}" dt="2019-02-28T17:03:24.358" v="7" actId="207"/>
          <ac:spMkLst>
            <pc:docMk/>
            <pc:sldMk cId="2111787185" sldId="261"/>
            <ac:spMk id="71" creationId="{A65D65FE-4091-4C49-9D26-5F7D259157FC}"/>
          </ac:spMkLst>
        </pc:spChg>
        <pc:spChg chg="mod">
          <ac:chgData name="" userId="461d7124ec7a38ad" providerId="LiveId" clId="{0D581CF5-DF17-4FEB-8956-37D2D4515713}" dt="2019-02-28T17:03:37.838" v="12" actId="207"/>
          <ac:spMkLst>
            <pc:docMk/>
            <pc:sldMk cId="2111787185" sldId="261"/>
            <ac:spMk id="77" creationId="{1AB25AFF-2AB0-4EEA-A589-6FC454A95BA2}"/>
          </ac:spMkLst>
        </pc:spChg>
        <pc:spChg chg="add mod">
          <ac:chgData name="" userId="461d7124ec7a38ad" providerId="LiveId" clId="{0D581CF5-DF17-4FEB-8956-37D2D4515713}" dt="2019-02-28T18:12:54.791" v="58"/>
          <ac:spMkLst>
            <pc:docMk/>
            <pc:sldMk cId="2111787185" sldId="261"/>
            <ac:spMk id="84" creationId="{009F60FC-5017-40B9-A952-C5EEFEEAC83A}"/>
          </ac:spMkLst>
        </pc:spChg>
        <pc:spChg chg="add">
          <ac:chgData name="" userId="461d7124ec7a38ad" providerId="LiveId" clId="{0D581CF5-DF17-4FEB-8956-37D2D4515713}" dt="2019-02-28T18:39:46.374" v="229"/>
          <ac:spMkLst>
            <pc:docMk/>
            <pc:sldMk cId="2111787185" sldId="261"/>
            <ac:spMk id="89" creationId="{80036C24-FAA1-4A05-AE36-C5CABB173C59}"/>
          </ac:spMkLst>
        </pc:spChg>
        <pc:spChg chg="mod">
          <ac:chgData name="" userId="461d7124ec7a38ad" providerId="LiveId" clId="{0D581CF5-DF17-4FEB-8956-37D2D4515713}" dt="2019-02-28T17:02:43.637" v="0" actId="207"/>
          <ac:spMkLst>
            <pc:docMk/>
            <pc:sldMk cId="2111787185" sldId="261"/>
            <ac:spMk id="133" creationId="{B470E301-CBB8-47E6-A996-881B7A940AF4}"/>
          </ac:spMkLst>
        </pc:spChg>
        <pc:grpChg chg="add del">
          <ac:chgData name="" userId="461d7124ec7a38ad" providerId="LiveId" clId="{0D581CF5-DF17-4FEB-8956-37D2D4515713}" dt="2019-02-28T18:04:17.587" v="51"/>
          <ac:grpSpMkLst>
            <pc:docMk/>
            <pc:sldMk cId="2111787185" sldId="261"/>
            <ac:grpSpMk id="43" creationId="{3B353B41-8E6F-4D14-A96A-FAD29576A184}"/>
          </ac:grpSpMkLst>
        </pc:grpChg>
        <pc:grpChg chg="add">
          <ac:chgData name="" userId="461d7124ec7a38ad" providerId="LiveId" clId="{0D581CF5-DF17-4FEB-8956-37D2D4515713}" dt="2019-02-28T18:04:23.713" v="52"/>
          <ac:grpSpMkLst>
            <pc:docMk/>
            <pc:sldMk cId="2111787185" sldId="261"/>
            <ac:grpSpMk id="80" creationId="{623AE83B-A23D-47B8-90C8-E2164F792F9F}"/>
          </ac:grpSpMkLst>
        </pc:grpChg>
        <pc:grpChg chg="add mod">
          <ac:chgData name="" userId="461d7124ec7a38ad" providerId="LiveId" clId="{0D581CF5-DF17-4FEB-8956-37D2D4515713}" dt="2019-02-28T18:07:31.456" v="54" actId="207"/>
          <ac:grpSpMkLst>
            <pc:docMk/>
            <pc:sldMk cId="2111787185" sldId="261"/>
            <ac:grpSpMk id="86" creationId="{518A7459-4741-4A68-B445-A729BC2305D5}"/>
          </ac:grpSpMkLst>
        </pc:grpChg>
        <pc:grpChg chg="add">
          <ac:chgData name="" userId="461d7124ec7a38ad" providerId="LiveId" clId="{0D581CF5-DF17-4FEB-8956-37D2D4515713}" dt="2019-02-28T18:39:46.374" v="229"/>
          <ac:grpSpMkLst>
            <pc:docMk/>
            <pc:sldMk cId="2111787185" sldId="261"/>
            <ac:grpSpMk id="90" creationId="{B7A94E6C-ABC2-43FC-B5D3-18C908D29917}"/>
          </ac:grpSpMkLst>
        </pc:grpChg>
      </pc:sldChg>
      <pc:sldChg chg="addSp delSp modSp">
        <pc:chgData name="" userId="461d7124ec7a38ad" providerId="LiveId" clId="{0D581CF5-DF17-4FEB-8956-37D2D4515713}" dt="2019-02-28T18:31:25.164" v="161"/>
        <pc:sldMkLst>
          <pc:docMk/>
          <pc:sldMk cId="3158239655" sldId="329"/>
        </pc:sldMkLst>
        <pc:spChg chg="add del mod">
          <ac:chgData name="" userId="461d7124ec7a38ad" providerId="LiveId" clId="{0D581CF5-DF17-4FEB-8956-37D2D4515713}" dt="2019-02-28T18:00:16.675" v="26"/>
          <ac:spMkLst>
            <pc:docMk/>
            <pc:sldMk cId="3158239655" sldId="329"/>
            <ac:spMk id="25" creationId="{01145F1F-06B4-4063-806C-E682E074DD4C}"/>
          </ac:spMkLst>
        </pc:spChg>
        <pc:spChg chg="add del">
          <ac:chgData name="" userId="461d7124ec7a38ad" providerId="LiveId" clId="{0D581CF5-DF17-4FEB-8956-37D2D4515713}" dt="2019-02-28T18:31:25.164" v="161"/>
          <ac:spMkLst>
            <pc:docMk/>
            <pc:sldMk cId="3158239655" sldId="329"/>
            <ac:spMk id="26" creationId="{2F12A953-45AF-43D0-9A14-55E2C8E4BD92}"/>
          </ac:spMkLst>
        </pc:spChg>
        <pc:grpChg chg="add">
          <ac:chgData name="" userId="461d7124ec7a38ad" providerId="LiveId" clId="{0D581CF5-DF17-4FEB-8956-37D2D4515713}" dt="2019-02-28T17:59:51.770" v="22"/>
          <ac:grpSpMkLst>
            <pc:docMk/>
            <pc:sldMk cId="3158239655" sldId="329"/>
            <ac:grpSpMk id="22" creationId="{377AD0FB-AE28-4185-8142-A93CBA01C148}"/>
          </ac:grpSpMkLst>
        </pc:grpChg>
        <pc:grpChg chg="add del">
          <ac:chgData name="" userId="461d7124ec7a38ad" providerId="LiveId" clId="{0D581CF5-DF17-4FEB-8956-37D2D4515713}" dt="2019-02-28T18:31:25.164" v="161"/>
          <ac:grpSpMkLst>
            <pc:docMk/>
            <pc:sldMk cId="3158239655" sldId="329"/>
            <ac:grpSpMk id="27" creationId="{B1329E15-77B1-4857-BD4E-1B28B08B354F}"/>
          </ac:grpSpMkLst>
        </pc:grpChg>
      </pc:sldChg>
      <pc:sldChg chg="addSp delSp modSp">
        <pc:chgData name="" userId="461d7124ec7a38ad" providerId="LiveId" clId="{0D581CF5-DF17-4FEB-8956-37D2D4515713}" dt="2019-02-28T18:39:36.807" v="228" actId="207"/>
        <pc:sldMkLst>
          <pc:docMk/>
          <pc:sldMk cId="4091502606" sldId="529"/>
        </pc:sldMkLst>
        <pc:spChg chg="add del">
          <ac:chgData name="" userId="461d7124ec7a38ad" providerId="LiveId" clId="{0D581CF5-DF17-4FEB-8956-37D2D4515713}" dt="2019-02-28T18:29:50.251" v="144"/>
          <ac:spMkLst>
            <pc:docMk/>
            <pc:sldMk cId="4091502606" sldId="529"/>
            <ac:spMk id="11" creationId="{662C873A-2DBC-425E-83CF-DCFD5762DA31}"/>
          </ac:spMkLst>
        </pc:spChg>
        <pc:spChg chg="add mod">
          <ac:chgData name="" userId="461d7124ec7a38ad" providerId="LiveId" clId="{0D581CF5-DF17-4FEB-8956-37D2D4515713}" dt="2019-02-28T18:30:08.768" v="146" actId="207"/>
          <ac:spMkLst>
            <pc:docMk/>
            <pc:sldMk cId="4091502606" sldId="529"/>
            <ac:spMk id="15" creationId="{60B6CC8D-6614-4E30-AFA6-82629D15BEA8}"/>
          </ac:spMkLst>
        </pc:spChg>
        <pc:spChg chg="add mod">
          <ac:chgData name="" userId="461d7124ec7a38ad" providerId="LiveId" clId="{0D581CF5-DF17-4FEB-8956-37D2D4515713}" dt="2019-02-28T18:39:36.807" v="228" actId="207"/>
          <ac:spMkLst>
            <pc:docMk/>
            <pc:sldMk cId="4091502606" sldId="529"/>
            <ac:spMk id="20" creationId="{04456B23-F804-4E8F-A3C3-E7BDC8696E0F}"/>
          </ac:spMkLst>
        </pc:spChg>
        <pc:grpChg chg="add del">
          <ac:chgData name="" userId="461d7124ec7a38ad" providerId="LiveId" clId="{0D581CF5-DF17-4FEB-8956-37D2D4515713}" dt="2019-02-28T18:29:50.251" v="144"/>
          <ac:grpSpMkLst>
            <pc:docMk/>
            <pc:sldMk cId="4091502606" sldId="529"/>
            <ac:grpSpMk id="12" creationId="{8336351F-5F9C-4FC3-988A-CC452185F32F}"/>
          </ac:grpSpMkLst>
        </pc:grpChg>
        <pc:grpChg chg="add">
          <ac:chgData name="" userId="461d7124ec7a38ad" providerId="LiveId" clId="{0D581CF5-DF17-4FEB-8956-37D2D4515713}" dt="2019-02-28T18:29:57.126" v="145"/>
          <ac:grpSpMkLst>
            <pc:docMk/>
            <pc:sldMk cId="4091502606" sldId="529"/>
            <ac:grpSpMk id="16" creationId="{382854A3-EC9A-4411-8D58-485CD76B25FA}"/>
          </ac:grpSpMkLst>
        </pc:grpChg>
        <pc:grpChg chg="add">
          <ac:chgData name="" userId="461d7124ec7a38ad" providerId="LiveId" clId="{0D581CF5-DF17-4FEB-8956-37D2D4515713}" dt="2019-02-28T18:39:29.915" v="227"/>
          <ac:grpSpMkLst>
            <pc:docMk/>
            <pc:sldMk cId="4091502606" sldId="529"/>
            <ac:grpSpMk id="21" creationId="{764E240E-5C5D-4708-B027-A5B7D0136E62}"/>
          </ac:grpSpMkLst>
        </pc:grpChg>
        <pc:picChg chg="add del">
          <ac:chgData name="" userId="461d7124ec7a38ad" providerId="LiveId" clId="{0D581CF5-DF17-4FEB-8956-37D2D4515713}" dt="2019-02-28T18:18:42.057" v="64"/>
          <ac:picMkLst>
            <pc:docMk/>
            <pc:sldMk cId="4091502606" sldId="529"/>
            <ac:picMk id="1026" creationId="{9AA4B4F9-75A9-4199-B660-5190FE0C7DFC}"/>
          </ac:picMkLst>
        </pc:picChg>
        <pc:picChg chg="add del">
          <ac:chgData name="" userId="461d7124ec7a38ad" providerId="LiveId" clId="{0D581CF5-DF17-4FEB-8956-37D2D4515713}" dt="2019-02-28T18:18:51.400" v="66"/>
          <ac:picMkLst>
            <pc:docMk/>
            <pc:sldMk cId="4091502606" sldId="529"/>
            <ac:picMk id="1028" creationId="{08F6C924-935C-4FD4-A0D6-4099513C5C03}"/>
          </ac:picMkLst>
        </pc:picChg>
        <pc:picChg chg="add mod">
          <ac:chgData name="" userId="461d7124ec7a38ad" providerId="LiveId" clId="{0D581CF5-DF17-4FEB-8956-37D2D4515713}" dt="2019-02-28T18:20:24.859" v="70"/>
          <ac:picMkLst>
            <pc:docMk/>
            <pc:sldMk cId="4091502606" sldId="529"/>
            <ac:picMk id="1030" creationId="{53DF8E48-93F8-4E16-B587-F56C68D66B06}"/>
          </ac:picMkLst>
        </pc:picChg>
        <pc:picChg chg="add mod">
          <ac:chgData name="" userId="461d7124ec7a38ad" providerId="LiveId" clId="{0D581CF5-DF17-4FEB-8956-37D2D4515713}" dt="2019-02-28T18:25:41.481" v="142"/>
          <ac:picMkLst>
            <pc:docMk/>
            <pc:sldMk cId="4091502606" sldId="529"/>
            <ac:picMk id="1032" creationId="{33D151DA-84B7-40E9-AF58-8F80E1395EF6}"/>
          </ac:picMkLst>
        </pc:picChg>
      </pc:sldChg>
      <pc:sldChg chg="addSp delSp modSp">
        <pc:chgData name="" userId="461d7124ec7a38ad" providerId="LiveId" clId="{0D581CF5-DF17-4FEB-8956-37D2D4515713}" dt="2019-02-28T18:39:15.886" v="225"/>
        <pc:sldMkLst>
          <pc:docMk/>
          <pc:sldMk cId="3701506371" sldId="534"/>
        </pc:sldMkLst>
        <pc:spChg chg="add">
          <ac:chgData name="" userId="461d7124ec7a38ad" providerId="LiveId" clId="{0D581CF5-DF17-4FEB-8956-37D2D4515713}" dt="2019-02-28T18:30:30.304" v="148"/>
          <ac:spMkLst>
            <pc:docMk/>
            <pc:sldMk cId="3701506371" sldId="534"/>
            <ac:spMk id="3" creationId="{199385AA-C0AB-4DCC-99B2-4E3DBBC997F5}"/>
          </ac:spMkLst>
        </pc:spChg>
        <pc:spChg chg="add del">
          <ac:chgData name="" userId="461d7124ec7a38ad" providerId="LiveId" clId="{0D581CF5-DF17-4FEB-8956-37D2D4515713}" dt="2019-02-28T18:30:38.171" v="150"/>
          <ac:spMkLst>
            <pc:docMk/>
            <pc:sldMk cId="3701506371" sldId="534"/>
            <ac:spMk id="7" creationId="{D5F80E3C-0CF2-4349-B386-E1F8DDBC7E67}"/>
          </ac:spMkLst>
        </pc:spChg>
        <pc:spChg chg="add">
          <ac:chgData name="" userId="461d7124ec7a38ad" providerId="LiveId" clId="{0D581CF5-DF17-4FEB-8956-37D2D4515713}" dt="2019-02-28T18:39:15.886" v="225"/>
          <ac:spMkLst>
            <pc:docMk/>
            <pc:sldMk cId="3701506371" sldId="534"/>
            <ac:spMk id="11" creationId="{25085826-61AE-4E6C-911C-88D9ADBC18BB}"/>
          </ac:spMkLst>
        </pc:spChg>
        <pc:grpChg chg="add">
          <ac:chgData name="" userId="461d7124ec7a38ad" providerId="LiveId" clId="{0D581CF5-DF17-4FEB-8956-37D2D4515713}" dt="2019-02-28T18:30:30.304" v="148"/>
          <ac:grpSpMkLst>
            <pc:docMk/>
            <pc:sldMk cId="3701506371" sldId="534"/>
            <ac:grpSpMk id="4" creationId="{2B2F03D5-07CB-498C-BE90-651F066ED9D9}"/>
          </ac:grpSpMkLst>
        </pc:grpChg>
        <pc:grpChg chg="add del mod">
          <ac:chgData name="" userId="461d7124ec7a38ad" providerId="LiveId" clId="{0D581CF5-DF17-4FEB-8956-37D2D4515713}" dt="2019-02-28T18:30:38.171" v="150"/>
          <ac:grpSpMkLst>
            <pc:docMk/>
            <pc:sldMk cId="3701506371" sldId="534"/>
            <ac:grpSpMk id="8" creationId="{BA563273-BC54-4AEC-9E8C-44D3DEBEA3EA}"/>
          </ac:grpSpMkLst>
        </pc:grpChg>
        <pc:grpChg chg="add">
          <ac:chgData name="" userId="461d7124ec7a38ad" providerId="LiveId" clId="{0D581CF5-DF17-4FEB-8956-37D2D4515713}" dt="2019-02-28T18:39:15.886" v="225"/>
          <ac:grpSpMkLst>
            <pc:docMk/>
            <pc:sldMk cId="3701506371" sldId="534"/>
            <ac:grpSpMk id="12" creationId="{EFB340C6-DC29-4D02-8CF5-8E3439DD19D2}"/>
          </ac:grpSpMkLst>
        </pc:grpChg>
      </pc:sldChg>
      <pc:sldChg chg="addSp">
        <pc:chgData name="" userId="461d7124ec7a38ad" providerId="LiveId" clId="{0D581CF5-DF17-4FEB-8956-37D2D4515713}" dt="2019-02-28T18:38:21.027" v="218"/>
        <pc:sldMkLst>
          <pc:docMk/>
          <pc:sldMk cId="3576040465" sldId="535"/>
        </pc:sldMkLst>
        <pc:spChg chg="add">
          <ac:chgData name="" userId="461d7124ec7a38ad" providerId="LiveId" clId="{0D581CF5-DF17-4FEB-8956-37D2D4515713}" dt="2019-02-28T18:31:04.100" v="157"/>
          <ac:spMkLst>
            <pc:docMk/>
            <pc:sldMk cId="3576040465" sldId="535"/>
            <ac:spMk id="3" creationId="{45025E39-BDE4-47A9-9ED4-77376AA25169}"/>
          </ac:spMkLst>
        </pc:spChg>
        <pc:spChg chg="add">
          <ac:chgData name="" userId="461d7124ec7a38ad" providerId="LiveId" clId="{0D581CF5-DF17-4FEB-8956-37D2D4515713}" dt="2019-02-28T18:38:21.027" v="218"/>
          <ac:spMkLst>
            <pc:docMk/>
            <pc:sldMk cId="3576040465" sldId="535"/>
            <ac:spMk id="7" creationId="{EA8E5520-CDE2-4979-B8A6-32608662D07C}"/>
          </ac:spMkLst>
        </pc:spChg>
        <pc:grpChg chg="add">
          <ac:chgData name="" userId="461d7124ec7a38ad" providerId="LiveId" clId="{0D581CF5-DF17-4FEB-8956-37D2D4515713}" dt="2019-02-28T18:31:04.100" v="157"/>
          <ac:grpSpMkLst>
            <pc:docMk/>
            <pc:sldMk cId="3576040465" sldId="535"/>
            <ac:grpSpMk id="4" creationId="{9F6B1880-E8C0-4644-86C9-F45C1664EF63}"/>
          </ac:grpSpMkLst>
        </pc:grpChg>
        <pc:grpChg chg="add">
          <ac:chgData name="" userId="461d7124ec7a38ad" providerId="LiveId" clId="{0D581CF5-DF17-4FEB-8956-37D2D4515713}" dt="2019-02-28T18:38:21.027" v="218"/>
          <ac:grpSpMkLst>
            <pc:docMk/>
            <pc:sldMk cId="3576040465" sldId="535"/>
            <ac:grpSpMk id="8" creationId="{9C755BB1-4E21-43A4-B6AC-B9A8535A39E3}"/>
          </ac:grpSpMkLst>
        </pc:grpChg>
      </pc:sldChg>
      <pc:sldChg chg="addSp modSp">
        <pc:chgData name="" userId="461d7124ec7a38ad" providerId="LiveId" clId="{0D581CF5-DF17-4FEB-8956-37D2D4515713}" dt="2019-02-28T18:38:54.820" v="222" actId="207"/>
        <pc:sldMkLst>
          <pc:docMk/>
          <pc:sldMk cId="2841468407" sldId="536"/>
        </pc:sldMkLst>
        <pc:spChg chg="add">
          <ac:chgData name="" userId="461d7124ec7a38ad" providerId="LiveId" clId="{0D581CF5-DF17-4FEB-8956-37D2D4515713}" dt="2019-02-28T18:30:48.461" v="152"/>
          <ac:spMkLst>
            <pc:docMk/>
            <pc:sldMk cId="2841468407" sldId="536"/>
            <ac:spMk id="3" creationId="{ECA9F693-2B94-4AF6-B8AD-2FA8AF90F832}"/>
          </ac:spMkLst>
        </pc:spChg>
        <pc:spChg chg="add mod">
          <ac:chgData name="" userId="461d7124ec7a38ad" providerId="LiveId" clId="{0D581CF5-DF17-4FEB-8956-37D2D4515713}" dt="2019-02-28T18:38:54.820" v="222" actId="207"/>
          <ac:spMkLst>
            <pc:docMk/>
            <pc:sldMk cId="2841468407" sldId="536"/>
            <ac:spMk id="7" creationId="{D89DE59B-F11A-407E-BE2F-918855D35889}"/>
          </ac:spMkLst>
        </pc:spChg>
        <pc:grpChg chg="add">
          <ac:chgData name="" userId="461d7124ec7a38ad" providerId="LiveId" clId="{0D581CF5-DF17-4FEB-8956-37D2D4515713}" dt="2019-02-28T18:30:48.461" v="152"/>
          <ac:grpSpMkLst>
            <pc:docMk/>
            <pc:sldMk cId="2841468407" sldId="536"/>
            <ac:grpSpMk id="4" creationId="{205FC069-8067-4938-9D0E-D9158016BE4F}"/>
          </ac:grpSpMkLst>
        </pc:grpChg>
        <pc:grpChg chg="add">
          <ac:chgData name="" userId="461d7124ec7a38ad" providerId="LiveId" clId="{0D581CF5-DF17-4FEB-8956-37D2D4515713}" dt="2019-02-28T18:38:45.429" v="221"/>
          <ac:grpSpMkLst>
            <pc:docMk/>
            <pc:sldMk cId="2841468407" sldId="536"/>
            <ac:grpSpMk id="8" creationId="{52981769-923C-4C68-8193-F37A00934500}"/>
          </ac:grpSpMkLst>
        </pc:grpChg>
      </pc:sldChg>
      <pc:sldChg chg="addSp modSp">
        <pc:chgData name="" userId="461d7124ec7a38ad" providerId="LiveId" clId="{0D581CF5-DF17-4FEB-8956-37D2D4515713}" dt="2019-02-28T18:39:02.145" v="223" actId="207"/>
        <pc:sldMkLst>
          <pc:docMk/>
          <pc:sldMk cId="3908680182" sldId="537"/>
        </pc:sldMkLst>
        <pc:spChg chg="add">
          <ac:chgData name="" userId="461d7124ec7a38ad" providerId="LiveId" clId="{0D581CF5-DF17-4FEB-8956-37D2D4515713}" dt="2019-02-28T18:30:53.349" v="153"/>
          <ac:spMkLst>
            <pc:docMk/>
            <pc:sldMk cId="3908680182" sldId="537"/>
            <ac:spMk id="4" creationId="{080F3D0F-5330-4F76-8A1D-0C3C29D031C0}"/>
          </ac:spMkLst>
        </pc:spChg>
        <pc:spChg chg="add mod">
          <ac:chgData name="" userId="461d7124ec7a38ad" providerId="LiveId" clId="{0D581CF5-DF17-4FEB-8956-37D2D4515713}" dt="2019-02-28T18:39:02.145" v="223" actId="207"/>
          <ac:spMkLst>
            <pc:docMk/>
            <pc:sldMk cId="3908680182" sldId="537"/>
            <ac:spMk id="8" creationId="{69822621-619D-442B-8A10-2AA37188DCCD}"/>
          </ac:spMkLst>
        </pc:spChg>
        <pc:grpChg chg="add">
          <ac:chgData name="" userId="461d7124ec7a38ad" providerId="LiveId" clId="{0D581CF5-DF17-4FEB-8956-37D2D4515713}" dt="2019-02-28T18:30:53.349" v="153"/>
          <ac:grpSpMkLst>
            <pc:docMk/>
            <pc:sldMk cId="3908680182" sldId="537"/>
            <ac:grpSpMk id="5" creationId="{90F19419-3963-4A55-85EA-3BD062A1CFE7}"/>
          </ac:grpSpMkLst>
        </pc:grpChg>
        <pc:grpChg chg="add">
          <ac:chgData name="" userId="461d7124ec7a38ad" providerId="LiveId" clId="{0D581CF5-DF17-4FEB-8956-37D2D4515713}" dt="2019-02-28T18:38:38.766" v="220"/>
          <ac:grpSpMkLst>
            <pc:docMk/>
            <pc:sldMk cId="3908680182" sldId="537"/>
            <ac:grpSpMk id="9" creationId="{DDBCDF40-FD38-49AF-84EE-258BA6F9FA0A}"/>
          </ac:grpSpMkLst>
        </pc:grpChg>
      </pc:sldChg>
      <pc:sldChg chg="addSp">
        <pc:chgData name="" userId="461d7124ec7a38ad" providerId="LiveId" clId="{0D581CF5-DF17-4FEB-8956-37D2D4515713}" dt="2019-02-28T18:39:21.932" v="226"/>
        <pc:sldMkLst>
          <pc:docMk/>
          <pc:sldMk cId="368950139" sldId="538"/>
        </pc:sldMkLst>
        <pc:spChg chg="add">
          <ac:chgData name="" userId="461d7124ec7a38ad" providerId="LiveId" clId="{0D581CF5-DF17-4FEB-8956-37D2D4515713}" dt="2019-02-28T18:30:24.570" v="147"/>
          <ac:spMkLst>
            <pc:docMk/>
            <pc:sldMk cId="368950139" sldId="538"/>
            <ac:spMk id="3" creationId="{2863C09B-C929-4B39-8734-2F80D45627EE}"/>
          </ac:spMkLst>
        </pc:spChg>
        <pc:spChg chg="add">
          <ac:chgData name="" userId="461d7124ec7a38ad" providerId="LiveId" clId="{0D581CF5-DF17-4FEB-8956-37D2D4515713}" dt="2019-02-28T18:39:21.932" v="226"/>
          <ac:spMkLst>
            <pc:docMk/>
            <pc:sldMk cId="368950139" sldId="538"/>
            <ac:spMk id="7" creationId="{3736F320-CE63-43A4-9BBE-000C7DF63696}"/>
          </ac:spMkLst>
        </pc:spChg>
        <pc:grpChg chg="add">
          <ac:chgData name="" userId="461d7124ec7a38ad" providerId="LiveId" clId="{0D581CF5-DF17-4FEB-8956-37D2D4515713}" dt="2019-02-28T18:30:24.570" v="147"/>
          <ac:grpSpMkLst>
            <pc:docMk/>
            <pc:sldMk cId="368950139" sldId="538"/>
            <ac:grpSpMk id="4" creationId="{8A08958E-A9CF-4020-A575-4EF54392A2FF}"/>
          </ac:grpSpMkLst>
        </pc:grpChg>
        <pc:grpChg chg="add">
          <ac:chgData name="" userId="461d7124ec7a38ad" providerId="LiveId" clId="{0D581CF5-DF17-4FEB-8956-37D2D4515713}" dt="2019-02-28T18:39:21.932" v="226"/>
          <ac:grpSpMkLst>
            <pc:docMk/>
            <pc:sldMk cId="368950139" sldId="538"/>
            <ac:grpSpMk id="8" creationId="{8F7DA6B8-B013-493A-BF69-DFE88B76BBDF}"/>
          </ac:grpSpMkLst>
        </pc:grpChg>
      </pc:sldChg>
      <pc:sldChg chg="addSp">
        <pc:chgData name="" userId="461d7124ec7a38ad" providerId="LiveId" clId="{0D581CF5-DF17-4FEB-8956-37D2D4515713}" dt="2019-02-28T18:37:36.711" v="213"/>
        <pc:sldMkLst>
          <pc:docMk/>
          <pc:sldMk cId="2625600878" sldId="539"/>
        </pc:sldMkLst>
        <pc:spChg chg="add">
          <ac:chgData name="" userId="461d7124ec7a38ad" providerId="LiveId" clId="{0D581CF5-DF17-4FEB-8956-37D2D4515713}" dt="2019-02-28T18:31:58.944" v="165"/>
          <ac:spMkLst>
            <pc:docMk/>
            <pc:sldMk cId="2625600878" sldId="539"/>
            <ac:spMk id="3" creationId="{AEE7C620-BA64-45A4-A2C8-47519737325C}"/>
          </ac:spMkLst>
        </pc:spChg>
        <pc:spChg chg="add">
          <ac:chgData name="" userId="461d7124ec7a38ad" providerId="LiveId" clId="{0D581CF5-DF17-4FEB-8956-37D2D4515713}" dt="2019-02-28T18:37:36.711" v="213"/>
          <ac:spMkLst>
            <pc:docMk/>
            <pc:sldMk cId="2625600878" sldId="539"/>
            <ac:spMk id="8" creationId="{EDC0FAEB-818D-4D3B-A275-A7061165286D}"/>
          </ac:spMkLst>
        </pc:spChg>
        <pc:grpChg chg="add">
          <ac:chgData name="" userId="461d7124ec7a38ad" providerId="LiveId" clId="{0D581CF5-DF17-4FEB-8956-37D2D4515713}" dt="2019-02-28T18:31:58.944" v="165"/>
          <ac:grpSpMkLst>
            <pc:docMk/>
            <pc:sldMk cId="2625600878" sldId="539"/>
            <ac:grpSpMk id="4" creationId="{ADBAE12B-A648-4BDB-AB55-C839C43DA2A8}"/>
          </ac:grpSpMkLst>
        </pc:grpChg>
        <pc:grpChg chg="add">
          <ac:chgData name="" userId="461d7124ec7a38ad" providerId="LiveId" clId="{0D581CF5-DF17-4FEB-8956-37D2D4515713}" dt="2019-02-28T18:37:36.711" v="213"/>
          <ac:grpSpMkLst>
            <pc:docMk/>
            <pc:sldMk cId="2625600878" sldId="539"/>
            <ac:grpSpMk id="9" creationId="{29E46B88-ADA0-428B-BE5E-FAC6D39B369F}"/>
          </ac:grpSpMkLst>
        </pc:grpChg>
      </pc:sldChg>
      <pc:sldChg chg="addSp">
        <pc:chgData name="" userId="461d7124ec7a38ad" providerId="LiveId" clId="{0D581CF5-DF17-4FEB-8956-37D2D4515713}" dt="2019-02-28T18:37:41.528" v="214"/>
        <pc:sldMkLst>
          <pc:docMk/>
          <pc:sldMk cId="4174150017" sldId="541"/>
        </pc:sldMkLst>
        <pc:spChg chg="add">
          <ac:chgData name="" userId="461d7124ec7a38ad" providerId="LiveId" clId="{0D581CF5-DF17-4FEB-8956-37D2D4515713}" dt="2019-02-28T18:31:55.968" v="164"/>
          <ac:spMkLst>
            <pc:docMk/>
            <pc:sldMk cId="4174150017" sldId="541"/>
            <ac:spMk id="4" creationId="{4EFB4D4B-163B-4454-AFAB-775021AD66EA}"/>
          </ac:spMkLst>
        </pc:spChg>
        <pc:spChg chg="add">
          <ac:chgData name="" userId="461d7124ec7a38ad" providerId="LiveId" clId="{0D581CF5-DF17-4FEB-8956-37D2D4515713}" dt="2019-02-28T18:37:41.528" v="214"/>
          <ac:spMkLst>
            <pc:docMk/>
            <pc:sldMk cId="4174150017" sldId="541"/>
            <ac:spMk id="8" creationId="{2AA061CC-EE4B-4CC5-9A8B-50363E3BC923}"/>
          </ac:spMkLst>
        </pc:spChg>
        <pc:grpChg chg="add">
          <ac:chgData name="" userId="461d7124ec7a38ad" providerId="LiveId" clId="{0D581CF5-DF17-4FEB-8956-37D2D4515713}" dt="2019-02-28T18:31:55.968" v="164"/>
          <ac:grpSpMkLst>
            <pc:docMk/>
            <pc:sldMk cId="4174150017" sldId="541"/>
            <ac:grpSpMk id="5" creationId="{6DF6E305-5662-4B16-A27F-B4EFEF7DF450}"/>
          </ac:grpSpMkLst>
        </pc:grpChg>
        <pc:grpChg chg="add">
          <ac:chgData name="" userId="461d7124ec7a38ad" providerId="LiveId" clId="{0D581CF5-DF17-4FEB-8956-37D2D4515713}" dt="2019-02-28T18:37:41.528" v="214"/>
          <ac:grpSpMkLst>
            <pc:docMk/>
            <pc:sldMk cId="4174150017" sldId="541"/>
            <ac:grpSpMk id="9" creationId="{9EEB3AF2-C29E-4D43-B89C-4CCAD2482DA3}"/>
          </ac:grpSpMkLst>
        </pc:grpChg>
      </pc:sldChg>
      <pc:sldChg chg="addSp">
        <pc:chgData name="" userId="461d7124ec7a38ad" providerId="LiveId" clId="{0D581CF5-DF17-4FEB-8956-37D2D4515713}" dt="2019-02-28T18:38:01.363" v="216"/>
        <pc:sldMkLst>
          <pc:docMk/>
          <pc:sldMk cId="2804566542" sldId="543"/>
        </pc:sldMkLst>
        <pc:spChg chg="add">
          <ac:chgData name="" userId="461d7124ec7a38ad" providerId="LiveId" clId="{0D581CF5-DF17-4FEB-8956-37D2D4515713}" dt="2019-02-28T18:31:09.540" v="159"/>
          <ac:spMkLst>
            <pc:docMk/>
            <pc:sldMk cId="2804566542" sldId="543"/>
            <ac:spMk id="3" creationId="{D42F2A93-C14B-41F1-8E4A-B78E0230F3AD}"/>
          </ac:spMkLst>
        </pc:spChg>
        <pc:spChg chg="add">
          <ac:chgData name="" userId="461d7124ec7a38ad" providerId="LiveId" clId="{0D581CF5-DF17-4FEB-8956-37D2D4515713}" dt="2019-02-28T18:38:01.363" v="216"/>
          <ac:spMkLst>
            <pc:docMk/>
            <pc:sldMk cId="2804566542" sldId="543"/>
            <ac:spMk id="8" creationId="{ACD0B5D9-026F-4F01-86BE-4CFF44B6CADD}"/>
          </ac:spMkLst>
        </pc:spChg>
        <pc:grpChg chg="add">
          <ac:chgData name="" userId="461d7124ec7a38ad" providerId="LiveId" clId="{0D581CF5-DF17-4FEB-8956-37D2D4515713}" dt="2019-02-28T18:31:09.540" v="159"/>
          <ac:grpSpMkLst>
            <pc:docMk/>
            <pc:sldMk cId="2804566542" sldId="543"/>
            <ac:grpSpMk id="5" creationId="{65B8D417-067E-4CED-8D17-94FE8681B258}"/>
          </ac:grpSpMkLst>
        </pc:grpChg>
        <pc:grpChg chg="add">
          <ac:chgData name="" userId="461d7124ec7a38ad" providerId="LiveId" clId="{0D581CF5-DF17-4FEB-8956-37D2D4515713}" dt="2019-02-28T18:38:01.363" v="216"/>
          <ac:grpSpMkLst>
            <pc:docMk/>
            <pc:sldMk cId="2804566542" sldId="543"/>
            <ac:grpSpMk id="9" creationId="{E1B2F18E-ED50-4243-AFA8-DEB1D85F0D5F}"/>
          </ac:grpSpMkLst>
        </pc:grpChg>
      </pc:sldChg>
      <pc:sldChg chg="addSp">
        <pc:chgData name="" userId="461d7124ec7a38ad" providerId="LiveId" clId="{0D581CF5-DF17-4FEB-8956-37D2D4515713}" dt="2019-02-28T18:37:52.710" v="215"/>
        <pc:sldMkLst>
          <pc:docMk/>
          <pc:sldMk cId="2901272856" sldId="544"/>
        </pc:sldMkLst>
        <pc:spChg chg="add">
          <ac:chgData name="" userId="461d7124ec7a38ad" providerId="LiveId" clId="{0D581CF5-DF17-4FEB-8956-37D2D4515713}" dt="2019-02-28T18:31:53.416" v="163"/>
          <ac:spMkLst>
            <pc:docMk/>
            <pc:sldMk cId="2901272856" sldId="544"/>
            <ac:spMk id="4" creationId="{EE45F677-0A51-42DA-8783-80A7CB91137A}"/>
          </ac:spMkLst>
        </pc:spChg>
        <pc:spChg chg="add">
          <ac:chgData name="" userId="461d7124ec7a38ad" providerId="LiveId" clId="{0D581CF5-DF17-4FEB-8956-37D2D4515713}" dt="2019-02-28T18:37:52.710" v="215"/>
          <ac:spMkLst>
            <pc:docMk/>
            <pc:sldMk cId="2901272856" sldId="544"/>
            <ac:spMk id="8" creationId="{71238D65-DF5D-43A4-822D-CB66C831B737}"/>
          </ac:spMkLst>
        </pc:spChg>
        <pc:grpChg chg="add">
          <ac:chgData name="" userId="461d7124ec7a38ad" providerId="LiveId" clId="{0D581CF5-DF17-4FEB-8956-37D2D4515713}" dt="2019-02-28T18:31:53.416" v="163"/>
          <ac:grpSpMkLst>
            <pc:docMk/>
            <pc:sldMk cId="2901272856" sldId="544"/>
            <ac:grpSpMk id="5" creationId="{1BA29999-9E27-44F2-83D5-AFD3A14D2CE8}"/>
          </ac:grpSpMkLst>
        </pc:grpChg>
        <pc:grpChg chg="add">
          <ac:chgData name="" userId="461d7124ec7a38ad" providerId="LiveId" clId="{0D581CF5-DF17-4FEB-8956-37D2D4515713}" dt="2019-02-28T18:37:52.710" v="215"/>
          <ac:grpSpMkLst>
            <pc:docMk/>
            <pc:sldMk cId="2901272856" sldId="544"/>
            <ac:grpSpMk id="9" creationId="{08633C58-C7B5-4109-BB78-D0AF93005FE7}"/>
          </ac:grpSpMkLst>
        </pc:grpChg>
      </pc:sldChg>
      <pc:sldChg chg="addSp delSp">
        <pc:chgData name="" userId="461d7124ec7a38ad" providerId="LiveId" clId="{0D581CF5-DF17-4FEB-8956-37D2D4515713}" dt="2019-02-28T18:38:31.831" v="219"/>
        <pc:sldMkLst>
          <pc:docMk/>
          <pc:sldMk cId="3745168948" sldId="545"/>
        </pc:sldMkLst>
        <pc:spChg chg="add del">
          <ac:chgData name="" userId="461d7124ec7a38ad" providerId="LiveId" clId="{0D581CF5-DF17-4FEB-8956-37D2D4515713}" dt="2019-02-28T18:30:58.607" v="155"/>
          <ac:spMkLst>
            <pc:docMk/>
            <pc:sldMk cId="3745168948" sldId="545"/>
            <ac:spMk id="3" creationId="{A19B0F15-BE8A-4F0E-ADD8-4FB0F93361AA}"/>
          </ac:spMkLst>
        </pc:spChg>
        <pc:spChg chg="add">
          <ac:chgData name="" userId="461d7124ec7a38ad" providerId="LiveId" clId="{0D581CF5-DF17-4FEB-8956-37D2D4515713}" dt="2019-02-28T18:31:00.583" v="156"/>
          <ac:spMkLst>
            <pc:docMk/>
            <pc:sldMk cId="3745168948" sldId="545"/>
            <ac:spMk id="8" creationId="{4C12C2EF-3FAE-47A7-AD2F-D2E2F0C01312}"/>
          </ac:spMkLst>
        </pc:spChg>
        <pc:spChg chg="add">
          <ac:chgData name="" userId="461d7124ec7a38ad" providerId="LiveId" clId="{0D581CF5-DF17-4FEB-8956-37D2D4515713}" dt="2019-02-28T18:38:31.831" v="219"/>
          <ac:spMkLst>
            <pc:docMk/>
            <pc:sldMk cId="3745168948" sldId="545"/>
            <ac:spMk id="12" creationId="{6241F03B-C6CB-4745-A2BE-734B0C46F41D}"/>
          </ac:spMkLst>
        </pc:spChg>
        <pc:grpChg chg="add del">
          <ac:chgData name="" userId="461d7124ec7a38ad" providerId="LiveId" clId="{0D581CF5-DF17-4FEB-8956-37D2D4515713}" dt="2019-02-28T18:30:58.607" v="155"/>
          <ac:grpSpMkLst>
            <pc:docMk/>
            <pc:sldMk cId="3745168948" sldId="545"/>
            <ac:grpSpMk id="4" creationId="{62CB8A98-E206-42D0-906D-4234396AA92D}"/>
          </ac:grpSpMkLst>
        </pc:grpChg>
        <pc:grpChg chg="add">
          <ac:chgData name="" userId="461d7124ec7a38ad" providerId="LiveId" clId="{0D581CF5-DF17-4FEB-8956-37D2D4515713}" dt="2019-02-28T18:31:00.583" v="156"/>
          <ac:grpSpMkLst>
            <pc:docMk/>
            <pc:sldMk cId="3745168948" sldId="545"/>
            <ac:grpSpMk id="9" creationId="{16460ABD-F39F-490C-8EE5-3D854BFACAC9}"/>
          </ac:grpSpMkLst>
        </pc:grpChg>
        <pc:grpChg chg="add">
          <ac:chgData name="" userId="461d7124ec7a38ad" providerId="LiveId" clId="{0D581CF5-DF17-4FEB-8956-37D2D4515713}" dt="2019-02-28T18:38:31.831" v="219"/>
          <ac:grpSpMkLst>
            <pc:docMk/>
            <pc:sldMk cId="3745168948" sldId="545"/>
            <ac:grpSpMk id="13" creationId="{5D1BEAB4-EFAB-49A3-98DB-5C04ADB729EF}"/>
          </ac:grpSpMkLst>
        </pc:grpChg>
      </pc:sldChg>
      <pc:sldChg chg="addSp">
        <pc:chgData name="" userId="461d7124ec7a38ad" providerId="LiveId" clId="{0D581CF5-DF17-4FEB-8956-37D2D4515713}" dt="2019-02-28T18:38:10.442" v="217"/>
        <pc:sldMkLst>
          <pc:docMk/>
          <pc:sldMk cId="1486342950" sldId="546"/>
        </pc:sldMkLst>
        <pc:spChg chg="add">
          <ac:chgData name="" userId="461d7124ec7a38ad" providerId="LiveId" clId="{0D581CF5-DF17-4FEB-8956-37D2D4515713}" dt="2019-02-28T18:31:06.409" v="158"/>
          <ac:spMkLst>
            <pc:docMk/>
            <pc:sldMk cId="1486342950" sldId="546"/>
            <ac:spMk id="3" creationId="{E18CFED2-391C-40C3-BCA1-5566BDDEBF82}"/>
          </ac:spMkLst>
        </pc:spChg>
        <pc:spChg chg="add">
          <ac:chgData name="" userId="461d7124ec7a38ad" providerId="LiveId" clId="{0D581CF5-DF17-4FEB-8956-37D2D4515713}" dt="2019-02-28T18:38:10.442" v="217"/>
          <ac:spMkLst>
            <pc:docMk/>
            <pc:sldMk cId="1486342950" sldId="546"/>
            <ac:spMk id="7" creationId="{ED10A52A-0309-4E25-B1FC-8FBBB7D8D0D3}"/>
          </ac:spMkLst>
        </pc:spChg>
        <pc:grpChg chg="add">
          <ac:chgData name="" userId="461d7124ec7a38ad" providerId="LiveId" clId="{0D581CF5-DF17-4FEB-8956-37D2D4515713}" dt="2019-02-28T18:31:06.409" v="158"/>
          <ac:grpSpMkLst>
            <pc:docMk/>
            <pc:sldMk cId="1486342950" sldId="546"/>
            <ac:grpSpMk id="4" creationId="{966E7053-70AD-496B-9212-6790F62EB07F}"/>
          </ac:grpSpMkLst>
        </pc:grpChg>
        <pc:grpChg chg="add">
          <ac:chgData name="" userId="461d7124ec7a38ad" providerId="LiveId" clId="{0D581CF5-DF17-4FEB-8956-37D2D4515713}" dt="2019-02-28T18:38:10.442" v="217"/>
          <ac:grpSpMkLst>
            <pc:docMk/>
            <pc:sldMk cId="1486342950" sldId="546"/>
            <ac:grpSpMk id="8" creationId="{C25BF8FC-354A-4507-9E26-7AD2CECD4D7F}"/>
          </ac:grpSpMkLst>
        </pc:grpChg>
      </pc:sldChg>
      <pc:sldChg chg="addSp">
        <pc:chgData name="" userId="461d7124ec7a38ad" providerId="LiveId" clId="{0D581CF5-DF17-4FEB-8956-37D2D4515713}" dt="2019-02-28T18:37:22.441" v="211"/>
        <pc:sldMkLst>
          <pc:docMk/>
          <pc:sldMk cId="3687357285" sldId="547"/>
        </pc:sldMkLst>
        <pc:spChg chg="add">
          <ac:chgData name="" userId="461d7124ec7a38ad" providerId="LiveId" clId="{0D581CF5-DF17-4FEB-8956-37D2D4515713}" dt="2019-02-28T18:32:04.328" v="167"/>
          <ac:spMkLst>
            <pc:docMk/>
            <pc:sldMk cId="3687357285" sldId="547"/>
            <ac:spMk id="3" creationId="{7F505619-9EFA-4BD8-97FD-772A193F8C46}"/>
          </ac:spMkLst>
        </pc:spChg>
        <pc:spChg chg="add">
          <ac:chgData name="" userId="461d7124ec7a38ad" providerId="LiveId" clId="{0D581CF5-DF17-4FEB-8956-37D2D4515713}" dt="2019-02-28T18:37:22.441" v="211"/>
          <ac:spMkLst>
            <pc:docMk/>
            <pc:sldMk cId="3687357285" sldId="547"/>
            <ac:spMk id="7" creationId="{DE1273A6-BB93-4B62-9DF0-7C77B9246568}"/>
          </ac:spMkLst>
        </pc:spChg>
        <pc:grpChg chg="add">
          <ac:chgData name="" userId="461d7124ec7a38ad" providerId="LiveId" clId="{0D581CF5-DF17-4FEB-8956-37D2D4515713}" dt="2019-02-28T18:32:04.328" v="167"/>
          <ac:grpSpMkLst>
            <pc:docMk/>
            <pc:sldMk cId="3687357285" sldId="547"/>
            <ac:grpSpMk id="4" creationId="{194C6E9C-6B67-41F8-98CD-A37CF2C5967D}"/>
          </ac:grpSpMkLst>
        </pc:grpChg>
        <pc:grpChg chg="add">
          <ac:chgData name="" userId="461d7124ec7a38ad" providerId="LiveId" clId="{0D581CF5-DF17-4FEB-8956-37D2D4515713}" dt="2019-02-28T18:37:22.441" v="211"/>
          <ac:grpSpMkLst>
            <pc:docMk/>
            <pc:sldMk cId="3687357285" sldId="547"/>
            <ac:grpSpMk id="8" creationId="{B1DA2829-75FF-4C7A-8F7C-0C9B9599E792}"/>
          </ac:grpSpMkLst>
        </pc:grpChg>
      </pc:sldChg>
      <pc:sldChg chg="addSp">
        <pc:chgData name="" userId="461d7124ec7a38ad" providerId="LiveId" clId="{0D581CF5-DF17-4FEB-8956-37D2D4515713}" dt="2019-02-28T18:37:16.022" v="210"/>
        <pc:sldMkLst>
          <pc:docMk/>
          <pc:sldMk cId="133730424" sldId="548"/>
        </pc:sldMkLst>
        <pc:spChg chg="add">
          <ac:chgData name="" userId="461d7124ec7a38ad" providerId="LiveId" clId="{0D581CF5-DF17-4FEB-8956-37D2D4515713}" dt="2019-02-28T18:32:08.306" v="168"/>
          <ac:spMkLst>
            <pc:docMk/>
            <pc:sldMk cId="133730424" sldId="548"/>
            <ac:spMk id="3" creationId="{163C182A-E9F5-4BB6-BC97-B43E2161CFFE}"/>
          </ac:spMkLst>
        </pc:spChg>
        <pc:spChg chg="add">
          <ac:chgData name="" userId="461d7124ec7a38ad" providerId="LiveId" clId="{0D581CF5-DF17-4FEB-8956-37D2D4515713}" dt="2019-02-28T18:37:16.022" v="210"/>
          <ac:spMkLst>
            <pc:docMk/>
            <pc:sldMk cId="133730424" sldId="548"/>
            <ac:spMk id="8" creationId="{F78B0932-1F79-4E2B-B48E-C7EAE901544E}"/>
          </ac:spMkLst>
        </pc:spChg>
        <pc:grpChg chg="add">
          <ac:chgData name="" userId="461d7124ec7a38ad" providerId="LiveId" clId="{0D581CF5-DF17-4FEB-8956-37D2D4515713}" dt="2019-02-28T18:32:08.306" v="168"/>
          <ac:grpSpMkLst>
            <pc:docMk/>
            <pc:sldMk cId="133730424" sldId="548"/>
            <ac:grpSpMk id="5" creationId="{7E2FE38A-000A-4050-A165-04AE54DE654A}"/>
          </ac:grpSpMkLst>
        </pc:grpChg>
        <pc:grpChg chg="add">
          <ac:chgData name="" userId="461d7124ec7a38ad" providerId="LiveId" clId="{0D581CF5-DF17-4FEB-8956-37D2D4515713}" dt="2019-02-28T18:37:16.022" v="210"/>
          <ac:grpSpMkLst>
            <pc:docMk/>
            <pc:sldMk cId="133730424" sldId="548"/>
            <ac:grpSpMk id="9" creationId="{7BC2CE08-06ED-4BFD-AE22-C2878395169E}"/>
          </ac:grpSpMkLst>
        </pc:grpChg>
      </pc:sldChg>
      <pc:sldChg chg="addSp">
        <pc:chgData name="" userId="461d7124ec7a38ad" providerId="LiveId" clId="{0D581CF5-DF17-4FEB-8956-37D2D4515713}" dt="2019-02-28T18:35:38.103" v="199"/>
        <pc:sldMkLst>
          <pc:docMk/>
          <pc:sldMk cId="4211274917" sldId="549"/>
        </pc:sldMkLst>
        <pc:spChg chg="add">
          <ac:chgData name="" userId="461d7124ec7a38ad" providerId="LiveId" clId="{0D581CF5-DF17-4FEB-8956-37D2D4515713}" dt="2019-02-28T18:32:44.194" v="179"/>
          <ac:spMkLst>
            <pc:docMk/>
            <pc:sldMk cId="4211274917" sldId="549"/>
            <ac:spMk id="3" creationId="{E4C3B610-98D6-4795-BA25-DE079FD3C029}"/>
          </ac:spMkLst>
        </pc:spChg>
        <pc:spChg chg="add">
          <ac:chgData name="" userId="461d7124ec7a38ad" providerId="LiveId" clId="{0D581CF5-DF17-4FEB-8956-37D2D4515713}" dt="2019-02-28T18:35:38.103" v="199"/>
          <ac:spMkLst>
            <pc:docMk/>
            <pc:sldMk cId="4211274917" sldId="549"/>
            <ac:spMk id="7" creationId="{14C2079B-ABD9-466A-B3B7-628435A58D25}"/>
          </ac:spMkLst>
        </pc:spChg>
        <pc:grpChg chg="add">
          <ac:chgData name="" userId="461d7124ec7a38ad" providerId="LiveId" clId="{0D581CF5-DF17-4FEB-8956-37D2D4515713}" dt="2019-02-28T18:32:44.194" v="179"/>
          <ac:grpSpMkLst>
            <pc:docMk/>
            <pc:sldMk cId="4211274917" sldId="549"/>
            <ac:grpSpMk id="4" creationId="{E61832F0-14AE-4C7A-9B49-68D08EAE1C97}"/>
          </ac:grpSpMkLst>
        </pc:grpChg>
        <pc:grpChg chg="add">
          <ac:chgData name="" userId="461d7124ec7a38ad" providerId="LiveId" clId="{0D581CF5-DF17-4FEB-8956-37D2D4515713}" dt="2019-02-28T18:35:38.103" v="199"/>
          <ac:grpSpMkLst>
            <pc:docMk/>
            <pc:sldMk cId="4211274917" sldId="549"/>
            <ac:grpSpMk id="8" creationId="{664BCFB7-8DE4-4CC9-A840-A41E4136DBF7}"/>
          </ac:grpSpMkLst>
        </pc:grpChg>
      </pc:sldChg>
      <pc:sldChg chg="addSp">
        <pc:chgData name="" userId="461d7124ec7a38ad" providerId="LiveId" clId="{0D581CF5-DF17-4FEB-8956-37D2D4515713}" dt="2019-02-28T18:36:52.640" v="209"/>
        <pc:sldMkLst>
          <pc:docMk/>
          <pc:sldMk cId="88145373" sldId="550"/>
        </pc:sldMkLst>
        <pc:spChg chg="add">
          <ac:chgData name="" userId="461d7124ec7a38ad" providerId="LiveId" clId="{0D581CF5-DF17-4FEB-8956-37D2D4515713}" dt="2019-02-28T18:32:11.448" v="169"/>
          <ac:spMkLst>
            <pc:docMk/>
            <pc:sldMk cId="88145373" sldId="550"/>
            <ac:spMk id="5" creationId="{C6E3D6A6-3CE7-49DD-838E-F59FDB72853B}"/>
          </ac:spMkLst>
        </pc:spChg>
        <pc:spChg chg="add">
          <ac:chgData name="" userId="461d7124ec7a38ad" providerId="LiveId" clId="{0D581CF5-DF17-4FEB-8956-37D2D4515713}" dt="2019-02-28T18:36:52.640" v="209"/>
          <ac:spMkLst>
            <pc:docMk/>
            <pc:sldMk cId="88145373" sldId="550"/>
            <ac:spMk id="10" creationId="{1038F4F2-EF3B-486A-9B46-7D20096C419D}"/>
          </ac:spMkLst>
        </pc:spChg>
        <pc:grpChg chg="add">
          <ac:chgData name="" userId="461d7124ec7a38ad" providerId="LiveId" clId="{0D581CF5-DF17-4FEB-8956-37D2D4515713}" dt="2019-02-28T18:32:11.448" v="169"/>
          <ac:grpSpMkLst>
            <pc:docMk/>
            <pc:sldMk cId="88145373" sldId="550"/>
            <ac:grpSpMk id="7" creationId="{36E06262-F485-44E4-9FC8-FEA4F40F1834}"/>
          </ac:grpSpMkLst>
        </pc:grpChg>
        <pc:grpChg chg="add">
          <ac:chgData name="" userId="461d7124ec7a38ad" providerId="LiveId" clId="{0D581CF5-DF17-4FEB-8956-37D2D4515713}" dt="2019-02-28T18:36:52.640" v="209"/>
          <ac:grpSpMkLst>
            <pc:docMk/>
            <pc:sldMk cId="88145373" sldId="550"/>
            <ac:grpSpMk id="11" creationId="{6CE3A6EB-0D97-4988-ADBC-AA37E004B56B}"/>
          </ac:grpSpMkLst>
        </pc:grpChg>
      </pc:sldChg>
      <pc:sldChg chg="addSp">
        <pc:chgData name="" userId="461d7124ec7a38ad" providerId="LiveId" clId="{0D581CF5-DF17-4FEB-8956-37D2D4515713}" dt="2019-02-28T18:35:30.405" v="198"/>
        <pc:sldMkLst>
          <pc:docMk/>
          <pc:sldMk cId="1557729275" sldId="551"/>
        </pc:sldMkLst>
        <pc:spChg chg="add">
          <ac:chgData name="" userId="461d7124ec7a38ad" providerId="LiveId" clId="{0D581CF5-DF17-4FEB-8956-37D2D4515713}" dt="2019-02-28T18:32:46.280" v="180"/>
          <ac:spMkLst>
            <pc:docMk/>
            <pc:sldMk cId="1557729275" sldId="551"/>
            <ac:spMk id="4" creationId="{C8A33D65-90B0-4D5D-A3DD-41E35715D6FE}"/>
          </ac:spMkLst>
        </pc:spChg>
        <pc:spChg chg="add">
          <ac:chgData name="" userId="461d7124ec7a38ad" providerId="LiveId" clId="{0D581CF5-DF17-4FEB-8956-37D2D4515713}" dt="2019-02-28T18:35:30.405" v="198"/>
          <ac:spMkLst>
            <pc:docMk/>
            <pc:sldMk cId="1557729275" sldId="551"/>
            <ac:spMk id="8" creationId="{06C9115C-88EB-49D6-859A-EBBE31DB5324}"/>
          </ac:spMkLst>
        </pc:spChg>
        <pc:grpChg chg="add">
          <ac:chgData name="" userId="461d7124ec7a38ad" providerId="LiveId" clId="{0D581CF5-DF17-4FEB-8956-37D2D4515713}" dt="2019-02-28T18:32:46.280" v="180"/>
          <ac:grpSpMkLst>
            <pc:docMk/>
            <pc:sldMk cId="1557729275" sldId="551"/>
            <ac:grpSpMk id="5" creationId="{27F9F972-F8EA-4D03-9B6F-5FC454D0F941}"/>
          </ac:grpSpMkLst>
        </pc:grpChg>
        <pc:grpChg chg="add">
          <ac:chgData name="" userId="461d7124ec7a38ad" providerId="LiveId" clId="{0D581CF5-DF17-4FEB-8956-37D2D4515713}" dt="2019-02-28T18:35:30.405" v="198"/>
          <ac:grpSpMkLst>
            <pc:docMk/>
            <pc:sldMk cId="1557729275" sldId="551"/>
            <ac:grpSpMk id="9" creationId="{A4BB752F-E437-41F8-9DA5-9B7097850748}"/>
          </ac:grpSpMkLst>
        </pc:grpChg>
      </pc:sldChg>
      <pc:sldChg chg="addSp">
        <pc:chgData name="" userId="461d7124ec7a38ad" providerId="LiveId" clId="{0D581CF5-DF17-4FEB-8956-37D2D4515713}" dt="2019-02-28T18:35:20.450" v="197"/>
        <pc:sldMkLst>
          <pc:docMk/>
          <pc:sldMk cId="1287370246" sldId="552"/>
        </pc:sldMkLst>
        <pc:spChg chg="add">
          <ac:chgData name="" userId="461d7124ec7a38ad" providerId="LiveId" clId="{0D581CF5-DF17-4FEB-8956-37D2D4515713}" dt="2019-02-28T18:32:48.384" v="181"/>
          <ac:spMkLst>
            <pc:docMk/>
            <pc:sldMk cId="1287370246" sldId="552"/>
            <ac:spMk id="3" creationId="{178A8406-A10C-482A-945E-4AB6EAF6D0EC}"/>
          </ac:spMkLst>
        </pc:spChg>
        <pc:spChg chg="add">
          <ac:chgData name="" userId="461d7124ec7a38ad" providerId="LiveId" clId="{0D581CF5-DF17-4FEB-8956-37D2D4515713}" dt="2019-02-28T18:35:20.450" v="197"/>
          <ac:spMkLst>
            <pc:docMk/>
            <pc:sldMk cId="1287370246" sldId="552"/>
            <ac:spMk id="7" creationId="{2F9EB955-DF40-499E-ACD4-AE417DD65EA7}"/>
          </ac:spMkLst>
        </pc:spChg>
        <pc:grpChg chg="add">
          <ac:chgData name="" userId="461d7124ec7a38ad" providerId="LiveId" clId="{0D581CF5-DF17-4FEB-8956-37D2D4515713}" dt="2019-02-28T18:32:48.384" v="181"/>
          <ac:grpSpMkLst>
            <pc:docMk/>
            <pc:sldMk cId="1287370246" sldId="552"/>
            <ac:grpSpMk id="4" creationId="{66E344F4-016A-4935-80EB-CD60BA40FFA6}"/>
          </ac:grpSpMkLst>
        </pc:grpChg>
        <pc:grpChg chg="add">
          <ac:chgData name="" userId="461d7124ec7a38ad" providerId="LiveId" clId="{0D581CF5-DF17-4FEB-8956-37D2D4515713}" dt="2019-02-28T18:35:20.450" v="197"/>
          <ac:grpSpMkLst>
            <pc:docMk/>
            <pc:sldMk cId="1287370246" sldId="552"/>
            <ac:grpSpMk id="8" creationId="{A2455499-929A-44A0-8C48-16D8A52AD7AA}"/>
          </ac:grpSpMkLst>
        </pc:grpChg>
      </pc:sldChg>
      <pc:sldChg chg="addSp">
        <pc:chgData name="" userId="461d7124ec7a38ad" providerId="LiveId" clId="{0D581CF5-DF17-4FEB-8956-37D2D4515713}" dt="2019-02-28T18:35:14.177" v="196"/>
        <pc:sldMkLst>
          <pc:docMk/>
          <pc:sldMk cId="1508928535" sldId="553"/>
        </pc:sldMkLst>
        <pc:spChg chg="add">
          <ac:chgData name="" userId="461d7124ec7a38ad" providerId="LiveId" clId="{0D581CF5-DF17-4FEB-8956-37D2D4515713}" dt="2019-02-28T18:32:51.316" v="182"/>
          <ac:spMkLst>
            <pc:docMk/>
            <pc:sldMk cId="1508928535" sldId="553"/>
            <ac:spMk id="5" creationId="{FE079F2B-8E4B-4F98-A2F2-DBFC9D4A10D2}"/>
          </ac:spMkLst>
        </pc:spChg>
        <pc:spChg chg="add">
          <ac:chgData name="" userId="461d7124ec7a38ad" providerId="LiveId" clId="{0D581CF5-DF17-4FEB-8956-37D2D4515713}" dt="2019-02-28T18:35:14.177" v="196"/>
          <ac:spMkLst>
            <pc:docMk/>
            <pc:sldMk cId="1508928535" sldId="553"/>
            <ac:spMk id="9" creationId="{315921AC-1F24-489C-A3F6-71C34392193A}"/>
          </ac:spMkLst>
        </pc:spChg>
        <pc:grpChg chg="add">
          <ac:chgData name="" userId="461d7124ec7a38ad" providerId="LiveId" clId="{0D581CF5-DF17-4FEB-8956-37D2D4515713}" dt="2019-02-28T18:32:51.316" v="182"/>
          <ac:grpSpMkLst>
            <pc:docMk/>
            <pc:sldMk cId="1508928535" sldId="553"/>
            <ac:grpSpMk id="6" creationId="{09D54D16-CE02-4A83-82F3-DA8F582D3B6D}"/>
          </ac:grpSpMkLst>
        </pc:grpChg>
        <pc:grpChg chg="add">
          <ac:chgData name="" userId="461d7124ec7a38ad" providerId="LiveId" clId="{0D581CF5-DF17-4FEB-8956-37D2D4515713}" dt="2019-02-28T18:35:14.177" v="196"/>
          <ac:grpSpMkLst>
            <pc:docMk/>
            <pc:sldMk cId="1508928535" sldId="553"/>
            <ac:grpSpMk id="10" creationId="{50FEC6A2-ECCE-41DD-BDF7-587FF7A2B108}"/>
          </ac:grpSpMkLst>
        </pc:grpChg>
      </pc:sldChg>
      <pc:sldChg chg="addSp">
        <pc:chgData name="" userId="461d7124ec7a38ad" providerId="LiveId" clId="{0D581CF5-DF17-4FEB-8956-37D2D4515713}" dt="2019-02-28T18:36:15.402" v="204"/>
        <pc:sldMkLst>
          <pc:docMk/>
          <pc:sldMk cId="3827017487" sldId="554"/>
        </pc:sldMkLst>
        <pc:spChg chg="add">
          <ac:chgData name="" userId="461d7124ec7a38ad" providerId="LiveId" clId="{0D581CF5-DF17-4FEB-8956-37D2D4515713}" dt="2019-02-28T18:32:26.943" v="174"/>
          <ac:spMkLst>
            <pc:docMk/>
            <pc:sldMk cId="3827017487" sldId="554"/>
            <ac:spMk id="3" creationId="{0E1F1636-B768-4F4D-9748-6683C1CFA178}"/>
          </ac:spMkLst>
        </pc:spChg>
        <pc:spChg chg="add">
          <ac:chgData name="" userId="461d7124ec7a38ad" providerId="LiveId" clId="{0D581CF5-DF17-4FEB-8956-37D2D4515713}" dt="2019-02-28T18:36:15.402" v="204"/>
          <ac:spMkLst>
            <pc:docMk/>
            <pc:sldMk cId="3827017487" sldId="554"/>
            <ac:spMk id="8" creationId="{D110360F-452E-4757-A987-904DB46D280B}"/>
          </ac:spMkLst>
        </pc:spChg>
        <pc:grpChg chg="add">
          <ac:chgData name="" userId="461d7124ec7a38ad" providerId="LiveId" clId="{0D581CF5-DF17-4FEB-8956-37D2D4515713}" dt="2019-02-28T18:32:26.943" v="174"/>
          <ac:grpSpMkLst>
            <pc:docMk/>
            <pc:sldMk cId="3827017487" sldId="554"/>
            <ac:grpSpMk id="4" creationId="{A1C7FAC4-41A6-4373-954A-EB1DF2609A0E}"/>
          </ac:grpSpMkLst>
        </pc:grpChg>
        <pc:grpChg chg="add">
          <ac:chgData name="" userId="461d7124ec7a38ad" providerId="LiveId" clId="{0D581CF5-DF17-4FEB-8956-37D2D4515713}" dt="2019-02-28T18:36:15.402" v="204"/>
          <ac:grpSpMkLst>
            <pc:docMk/>
            <pc:sldMk cId="3827017487" sldId="554"/>
            <ac:grpSpMk id="9" creationId="{0617F866-FCA5-41C0-A618-64056706177B}"/>
          </ac:grpSpMkLst>
        </pc:grpChg>
      </pc:sldChg>
      <pc:sldChg chg="addSp">
        <pc:chgData name="" userId="461d7124ec7a38ad" providerId="LiveId" clId="{0D581CF5-DF17-4FEB-8956-37D2D4515713}" dt="2019-02-28T18:36:39.824" v="207"/>
        <pc:sldMkLst>
          <pc:docMk/>
          <pc:sldMk cId="823054032" sldId="555"/>
        </pc:sldMkLst>
        <pc:spChg chg="add">
          <ac:chgData name="" userId="461d7124ec7a38ad" providerId="LiveId" clId="{0D581CF5-DF17-4FEB-8956-37D2D4515713}" dt="2019-02-28T18:32:15.812" v="171"/>
          <ac:spMkLst>
            <pc:docMk/>
            <pc:sldMk cId="823054032" sldId="555"/>
            <ac:spMk id="4" creationId="{CE0BFDD8-0BBA-4D68-884D-CDF2B8EFA0F0}"/>
          </ac:spMkLst>
        </pc:spChg>
        <pc:spChg chg="add">
          <ac:chgData name="" userId="461d7124ec7a38ad" providerId="LiveId" clId="{0D581CF5-DF17-4FEB-8956-37D2D4515713}" dt="2019-02-28T18:36:39.824" v="207"/>
          <ac:spMkLst>
            <pc:docMk/>
            <pc:sldMk cId="823054032" sldId="555"/>
            <ac:spMk id="8" creationId="{73AB883F-A042-4F46-9AD2-A053B8E1C431}"/>
          </ac:spMkLst>
        </pc:spChg>
        <pc:grpChg chg="add">
          <ac:chgData name="" userId="461d7124ec7a38ad" providerId="LiveId" clId="{0D581CF5-DF17-4FEB-8956-37D2D4515713}" dt="2019-02-28T18:32:15.812" v="171"/>
          <ac:grpSpMkLst>
            <pc:docMk/>
            <pc:sldMk cId="823054032" sldId="555"/>
            <ac:grpSpMk id="5" creationId="{8C68823A-13C6-4AE7-9F98-7DB8F100BCF6}"/>
          </ac:grpSpMkLst>
        </pc:grpChg>
        <pc:grpChg chg="add">
          <ac:chgData name="" userId="461d7124ec7a38ad" providerId="LiveId" clId="{0D581CF5-DF17-4FEB-8956-37D2D4515713}" dt="2019-02-28T18:36:39.824" v="207"/>
          <ac:grpSpMkLst>
            <pc:docMk/>
            <pc:sldMk cId="823054032" sldId="555"/>
            <ac:grpSpMk id="9" creationId="{71199B6C-8254-4E93-B5A8-2049FF88DEB1}"/>
          </ac:grpSpMkLst>
        </pc:grpChg>
      </pc:sldChg>
      <pc:sldChg chg="addSp">
        <pc:chgData name="" userId="461d7124ec7a38ad" providerId="LiveId" clId="{0D581CF5-DF17-4FEB-8956-37D2D4515713}" dt="2019-02-28T18:36:21.055" v="205"/>
        <pc:sldMkLst>
          <pc:docMk/>
          <pc:sldMk cId="938994755" sldId="556"/>
        </pc:sldMkLst>
        <pc:spChg chg="add">
          <ac:chgData name="" userId="461d7124ec7a38ad" providerId="LiveId" clId="{0D581CF5-DF17-4FEB-8956-37D2D4515713}" dt="2019-02-28T18:32:21.627" v="173"/>
          <ac:spMkLst>
            <pc:docMk/>
            <pc:sldMk cId="938994755" sldId="556"/>
            <ac:spMk id="3" creationId="{9EE183CC-4FF6-4B1A-BC9F-C820BDADE354}"/>
          </ac:spMkLst>
        </pc:spChg>
        <pc:spChg chg="add">
          <ac:chgData name="" userId="461d7124ec7a38ad" providerId="LiveId" clId="{0D581CF5-DF17-4FEB-8956-37D2D4515713}" dt="2019-02-28T18:36:21.055" v="205"/>
          <ac:spMkLst>
            <pc:docMk/>
            <pc:sldMk cId="938994755" sldId="556"/>
            <ac:spMk id="7" creationId="{0A2D4511-BB6B-4224-A1DE-C136A1CA73DB}"/>
          </ac:spMkLst>
        </pc:spChg>
        <pc:grpChg chg="add">
          <ac:chgData name="" userId="461d7124ec7a38ad" providerId="LiveId" clId="{0D581CF5-DF17-4FEB-8956-37D2D4515713}" dt="2019-02-28T18:32:21.627" v="173"/>
          <ac:grpSpMkLst>
            <pc:docMk/>
            <pc:sldMk cId="938994755" sldId="556"/>
            <ac:grpSpMk id="4" creationId="{63D58AEE-117E-4DE7-B793-F25E88927878}"/>
          </ac:grpSpMkLst>
        </pc:grpChg>
        <pc:grpChg chg="add">
          <ac:chgData name="" userId="461d7124ec7a38ad" providerId="LiveId" clId="{0D581CF5-DF17-4FEB-8956-37D2D4515713}" dt="2019-02-28T18:36:21.055" v="205"/>
          <ac:grpSpMkLst>
            <pc:docMk/>
            <pc:sldMk cId="938994755" sldId="556"/>
            <ac:grpSpMk id="8" creationId="{1FCEA996-E0A2-4066-81EF-17789AEF05F9}"/>
          </ac:grpSpMkLst>
        </pc:grpChg>
      </pc:sldChg>
      <pc:sldChg chg="addSp">
        <pc:chgData name="" userId="461d7124ec7a38ad" providerId="LiveId" clId="{0D581CF5-DF17-4FEB-8956-37D2D4515713}" dt="2019-02-28T18:36:07.950" v="203"/>
        <pc:sldMkLst>
          <pc:docMk/>
          <pc:sldMk cId="2265778646" sldId="557"/>
        </pc:sldMkLst>
        <pc:spChg chg="add">
          <ac:chgData name="" userId="461d7124ec7a38ad" providerId="LiveId" clId="{0D581CF5-DF17-4FEB-8956-37D2D4515713}" dt="2019-02-28T18:32:32.121" v="175"/>
          <ac:spMkLst>
            <pc:docMk/>
            <pc:sldMk cId="2265778646" sldId="557"/>
            <ac:spMk id="3" creationId="{D5ACEFAF-4947-4D84-BCA1-2272DB6EFDD7}"/>
          </ac:spMkLst>
        </pc:spChg>
        <pc:spChg chg="add">
          <ac:chgData name="" userId="461d7124ec7a38ad" providerId="LiveId" clId="{0D581CF5-DF17-4FEB-8956-37D2D4515713}" dt="2019-02-28T18:36:07.950" v="203"/>
          <ac:spMkLst>
            <pc:docMk/>
            <pc:sldMk cId="2265778646" sldId="557"/>
            <ac:spMk id="8" creationId="{54A24A44-5DF6-41D3-8B17-3F01B0E5B3D2}"/>
          </ac:spMkLst>
        </pc:spChg>
        <pc:grpChg chg="add">
          <ac:chgData name="" userId="461d7124ec7a38ad" providerId="LiveId" clId="{0D581CF5-DF17-4FEB-8956-37D2D4515713}" dt="2019-02-28T18:32:32.121" v="175"/>
          <ac:grpSpMkLst>
            <pc:docMk/>
            <pc:sldMk cId="2265778646" sldId="557"/>
            <ac:grpSpMk id="5" creationId="{19896C6F-47F6-4882-8686-9F130D3F0358}"/>
          </ac:grpSpMkLst>
        </pc:grpChg>
        <pc:grpChg chg="add">
          <ac:chgData name="" userId="461d7124ec7a38ad" providerId="LiveId" clId="{0D581CF5-DF17-4FEB-8956-37D2D4515713}" dt="2019-02-28T18:36:07.950" v="203"/>
          <ac:grpSpMkLst>
            <pc:docMk/>
            <pc:sldMk cId="2265778646" sldId="557"/>
            <ac:grpSpMk id="9" creationId="{D3150B02-674C-4DE5-9A0F-F5B98D7F5F89}"/>
          </ac:grpSpMkLst>
        </pc:grpChg>
      </pc:sldChg>
      <pc:sldChg chg="addSp">
        <pc:chgData name="" userId="461d7124ec7a38ad" providerId="LiveId" clId="{0D581CF5-DF17-4FEB-8956-37D2D4515713}" dt="2019-02-28T18:36:33.671" v="206"/>
        <pc:sldMkLst>
          <pc:docMk/>
          <pc:sldMk cId="3199246453" sldId="558"/>
        </pc:sldMkLst>
        <pc:spChg chg="add">
          <ac:chgData name="" userId="461d7124ec7a38ad" providerId="LiveId" clId="{0D581CF5-DF17-4FEB-8956-37D2D4515713}" dt="2019-02-28T18:32:19.721" v="172"/>
          <ac:spMkLst>
            <pc:docMk/>
            <pc:sldMk cId="3199246453" sldId="558"/>
            <ac:spMk id="3" creationId="{098B4ED5-F740-4497-A445-F94A868C24AF}"/>
          </ac:spMkLst>
        </pc:spChg>
        <pc:spChg chg="add">
          <ac:chgData name="" userId="461d7124ec7a38ad" providerId="LiveId" clId="{0D581CF5-DF17-4FEB-8956-37D2D4515713}" dt="2019-02-28T18:36:33.671" v="206"/>
          <ac:spMkLst>
            <pc:docMk/>
            <pc:sldMk cId="3199246453" sldId="558"/>
            <ac:spMk id="8" creationId="{D5EA6633-1A70-4F7C-8009-7D0B230FE212}"/>
          </ac:spMkLst>
        </pc:spChg>
        <pc:grpChg chg="add">
          <ac:chgData name="" userId="461d7124ec7a38ad" providerId="LiveId" clId="{0D581CF5-DF17-4FEB-8956-37D2D4515713}" dt="2019-02-28T18:32:19.721" v="172"/>
          <ac:grpSpMkLst>
            <pc:docMk/>
            <pc:sldMk cId="3199246453" sldId="558"/>
            <ac:grpSpMk id="4" creationId="{3F2C1143-3715-461F-BB5B-73010AC1EAD0}"/>
          </ac:grpSpMkLst>
        </pc:grpChg>
        <pc:grpChg chg="add">
          <ac:chgData name="" userId="461d7124ec7a38ad" providerId="LiveId" clId="{0D581CF5-DF17-4FEB-8956-37D2D4515713}" dt="2019-02-28T18:36:33.671" v="206"/>
          <ac:grpSpMkLst>
            <pc:docMk/>
            <pc:sldMk cId="3199246453" sldId="558"/>
            <ac:grpSpMk id="9" creationId="{577C7D68-70F9-44E6-AE58-9CBDA74A9C11}"/>
          </ac:grpSpMkLst>
        </pc:grpChg>
      </pc:sldChg>
      <pc:sldChg chg="addSp">
        <pc:chgData name="" userId="461d7124ec7a38ad" providerId="LiveId" clId="{0D581CF5-DF17-4FEB-8956-37D2D4515713}" dt="2019-02-28T18:36:01.735" v="202"/>
        <pc:sldMkLst>
          <pc:docMk/>
          <pc:sldMk cId="1275549330" sldId="559"/>
        </pc:sldMkLst>
        <pc:spChg chg="add">
          <ac:chgData name="" userId="461d7124ec7a38ad" providerId="LiveId" clId="{0D581CF5-DF17-4FEB-8956-37D2D4515713}" dt="2019-02-28T18:32:34.031" v="176"/>
          <ac:spMkLst>
            <pc:docMk/>
            <pc:sldMk cId="1275549330" sldId="559"/>
            <ac:spMk id="3" creationId="{F67AEC76-4870-49DA-9978-D2C83D9D6E1D}"/>
          </ac:spMkLst>
        </pc:spChg>
        <pc:spChg chg="add">
          <ac:chgData name="" userId="461d7124ec7a38ad" providerId="LiveId" clId="{0D581CF5-DF17-4FEB-8956-37D2D4515713}" dt="2019-02-28T18:36:01.735" v="202"/>
          <ac:spMkLst>
            <pc:docMk/>
            <pc:sldMk cId="1275549330" sldId="559"/>
            <ac:spMk id="7" creationId="{71547F82-3CC2-4CC5-8B20-22ADAB9E245E}"/>
          </ac:spMkLst>
        </pc:spChg>
        <pc:grpChg chg="add">
          <ac:chgData name="" userId="461d7124ec7a38ad" providerId="LiveId" clId="{0D581CF5-DF17-4FEB-8956-37D2D4515713}" dt="2019-02-28T18:32:34.031" v="176"/>
          <ac:grpSpMkLst>
            <pc:docMk/>
            <pc:sldMk cId="1275549330" sldId="559"/>
            <ac:grpSpMk id="4" creationId="{B9D06742-DA42-4686-8CAF-43D4E5D1D330}"/>
          </ac:grpSpMkLst>
        </pc:grpChg>
        <pc:grpChg chg="add">
          <ac:chgData name="" userId="461d7124ec7a38ad" providerId="LiveId" clId="{0D581CF5-DF17-4FEB-8956-37D2D4515713}" dt="2019-02-28T18:36:01.735" v="202"/>
          <ac:grpSpMkLst>
            <pc:docMk/>
            <pc:sldMk cId="1275549330" sldId="559"/>
            <ac:grpSpMk id="8" creationId="{1D8230F0-CB76-4C43-BDB0-227B52ED837D}"/>
          </ac:grpSpMkLst>
        </pc:grpChg>
      </pc:sldChg>
      <pc:sldChg chg="addSp">
        <pc:chgData name="" userId="461d7124ec7a38ad" providerId="LiveId" clId="{0D581CF5-DF17-4FEB-8956-37D2D4515713}" dt="2019-02-28T18:35:54.185" v="201"/>
        <pc:sldMkLst>
          <pc:docMk/>
          <pc:sldMk cId="3436145313" sldId="560"/>
        </pc:sldMkLst>
        <pc:spChg chg="add">
          <ac:chgData name="" userId="461d7124ec7a38ad" providerId="LiveId" clId="{0D581CF5-DF17-4FEB-8956-37D2D4515713}" dt="2019-02-28T18:32:35.746" v="177"/>
          <ac:spMkLst>
            <pc:docMk/>
            <pc:sldMk cId="3436145313" sldId="560"/>
            <ac:spMk id="3" creationId="{972E6CEE-56F5-4FC9-953B-01FC8C6D296C}"/>
          </ac:spMkLst>
        </pc:spChg>
        <pc:spChg chg="add">
          <ac:chgData name="" userId="461d7124ec7a38ad" providerId="LiveId" clId="{0D581CF5-DF17-4FEB-8956-37D2D4515713}" dt="2019-02-28T18:35:54.185" v="201"/>
          <ac:spMkLst>
            <pc:docMk/>
            <pc:sldMk cId="3436145313" sldId="560"/>
            <ac:spMk id="7" creationId="{9EF314FF-9A69-4DDA-AB40-BDA07993B057}"/>
          </ac:spMkLst>
        </pc:spChg>
        <pc:grpChg chg="add">
          <ac:chgData name="" userId="461d7124ec7a38ad" providerId="LiveId" clId="{0D581CF5-DF17-4FEB-8956-37D2D4515713}" dt="2019-02-28T18:32:35.746" v="177"/>
          <ac:grpSpMkLst>
            <pc:docMk/>
            <pc:sldMk cId="3436145313" sldId="560"/>
            <ac:grpSpMk id="4" creationId="{80179B3A-E96C-439B-BCB6-9001E99DE600}"/>
          </ac:grpSpMkLst>
        </pc:grpChg>
        <pc:grpChg chg="add">
          <ac:chgData name="" userId="461d7124ec7a38ad" providerId="LiveId" clId="{0D581CF5-DF17-4FEB-8956-37D2D4515713}" dt="2019-02-28T18:35:54.185" v="201"/>
          <ac:grpSpMkLst>
            <pc:docMk/>
            <pc:sldMk cId="3436145313" sldId="560"/>
            <ac:grpSpMk id="8" creationId="{74110FFA-4865-43E5-8CD7-CBF97317A74E}"/>
          </ac:grpSpMkLst>
        </pc:grpChg>
      </pc:sldChg>
      <pc:sldChg chg="addSp">
        <pc:chgData name="" userId="461d7124ec7a38ad" providerId="LiveId" clId="{0D581CF5-DF17-4FEB-8956-37D2D4515713}" dt="2019-02-28T18:35:46.635" v="200"/>
        <pc:sldMkLst>
          <pc:docMk/>
          <pc:sldMk cId="2847778979" sldId="561"/>
        </pc:sldMkLst>
        <pc:spChg chg="add">
          <ac:chgData name="" userId="461d7124ec7a38ad" providerId="LiveId" clId="{0D581CF5-DF17-4FEB-8956-37D2D4515713}" dt="2019-02-28T18:32:37.887" v="178"/>
          <ac:spMkLst>
            <pc:docMk/>
            <pc:sldMk cId="2847778979" sldId="561"/>
            <ac:spMk id="3" creationId="{DBAFEDC3-60E6-4A3D-A64A-58F6D5EC08AF}"/>
          </ac:spMkLst>
        </pc:spChg>
        <pc:spChg chg="add">
          <ac:chgData name="" userId="461d7124ec7a38ad" providerId="LiveId" clId="{0D581CF5-DF17-4FEB-8956-37D2D4515713}" dt="2019-02-28T18:35:46.635" v="200"/>
          <ac:spMkLst>
            <pc:docMk/>
            <pc:sldMk cId="2847778979" sldId="561"/>
            <ac:spMk id="7" creationId="{D912E114-5246-4D80-ADB4-D194E7A7CAF3}"/>
          </ac:spMkLst>
        </pc:spChg>
        <pc:grpChg chg="add">
          <ac:chgData name="" userId="461d7124ec7a38ad" providerId="LiveId" clId="{0D581CF5-DF17-4FEB-8956-37D2D4515713}" dt="2019-02-28T18:32:37.887" v="178"/>
          <ac:grpSpMkLst>
            <pc:docMk/>
            <pc:sldMk cId="2847778979" sldId="561"/>
            <ac:grpSpMk id="4" creationId="{8C50AB8E-5FC1-4D88-BD58-1466E038F40A}"/>
          </ac:grpSpMkLst>
        </pc:grpChg>
        <pc:grpChg chg="add">
          <ac:chgData name="" userId="461d7124ec7a38ad" providerId="LiveId" clId="{0D581CF5-DF17-4FEB-8956-37D2D4515713}" dt="2019-02-28T18:35:46.635" v="200"/>
          <ac:grpSpMkLst>
            <pc:docMk/>
            <pc:sldMk cId="2847778979" sldId="561"/>
            <ac:grpSpMk id="8" creationId="{7BEEE3D1-85FB-4A90-B51B-1F3A835F6BFE}"/>
          </ac:grpSpMkLst>
        </pc:grpChg>
      </pc:sldChg>
      <pc:sldChg chg="addSp">
        <pc:chgData name="" userId="461d7124ec7a38ad" providerId="LiveId" clId="{0D581CF5-DF17-4FEB-8956-37D2D4515713}" dt="2019-02-28T18:35:09.004" v="195"/>
        <pc:sldMkLst>
          <pc:docMk/>
          <pc:sldMk cId="3565715239" sldId="562"/>
        </pc:sldMkLst>
        <pc:spChg chg="add">
          <ac:chgData name="" userId="461d7124ec7a38ad" providerId="LiveId" clId="{0D581CF5-DF17-4FEB-8956-37D2D4515713}" dt="2019-02-28T18:32:54.132" v="183"/>
          <ac:spMkLst>
            <pc:docMk/>
            <pc:sldMk cId="3565715239" sldId="562"/>
            <ac:spMk id="3" creationId="{13287678-F6E5-47E7-BF7A-6C9FE9953CD8}"/>
          </ac:spMkLst>
        </pc:spChg>
        <pc:spChg chg="add">
          <ac:chgData name="" userId="461d7124ec7a38ad" providerId="LiveId" clId="{0D581CF5-DF17-4FEB-8956-37D2D4515713}" dt="2019-02-28T18:35:09.004" v="195"/>
          <ac:spMkLst>
            <pc:docMk/>
            <pc:sldMk cId="3565715239" sldId="562"/>
            <ac:spMk id="8" creationId="{A9467D70-303E-4885-90B0-7E41A1389F15}"/>
          </ac:spMkLst>
        </pc:spChg>
        <pc:grpChg chg="add">
          <ac:chgData name="" userId="461d7124ec7a38ad" providerId="LiveId" clId="{0D581CF5-DF17-4FEB-8956-37D2D4515713}" dt="2019-02-28T18:32:54.132" v="183"/>
          <ac:grpSpMkLst>
            <pc:docMk/>
            <pc:sldMk cId="3565715239" sldId="562"/>
            <ac:grpSpMk id="4" creationId="{92A64D1B-520B-4BE2-91BB-7F73568BCE04}"/>
          </ac:grpSpMkLst>
        </pc:grpChg>
        <pc:grpChg chg="add">
          <ac:chgData name="" userId="461d7124ec7a38ad" providerId="LiveId" clId="{0D581CF5-DF17-4FEB-8956-37D2D4515713}" dt="2019-02-28T18:35:09.004" v="195"/>
          <ac:grpSpMkLst>
            <pc:docMk/>
            <pc:sldMk cId="3565715239" sldId="562"/>
            <ac:grpSpMk id="9" creationId="{75E2BABA-FAFC-41AA-921A-0E9DAAC98EF1}"/>
          </ac:grpSpMkLst>
        </pc:grpChg>
      </pc:sldChg>
      <pc:sldChg chg="addSp">
        <pc:chgData name="" userId="461d7124ec7a38ad" providerId="LiveId" clId="{0D581CF5-DF17-4FEB-8956-37D2D4515713}" dt="2019-02-28T18:35:03.851" v="194"/>
        <pc:sldMkLst>
          <pc:docMk/>
          <pc:sldMk cId="2568934361" sldId="563"/>
        </pc:sldMkLst>
        <pc:spChg chg="add">
          <ac:chgData name="" userId="461d7124ec7a38ad" providerId="LiveId" clId="{0D581CF5-DF17-4FEB-8956-37D2D4515713}" dt="2019-02-28T18:32:57.824" v="184"/>
          <ac:spMkLst>
            <pc:docMk/>
            <pc:sldMk cId="2568934361" sldId="563"/>
            <ac:spMk id="3" creationId="{B5329573-2B10-4FDC-AEA2-FC96A80F1E6A}"/>
          </ac:spMkLst>
        </pc:spChg>
        <pc:spChg chg="add">
          <ac:chgData name="" userId="461d7124ec7a38ad" providerId="LiveId" clId="{0D581CF5-DF17-4FEB-8956-37D2D4515713}" dt="2019-02-28T18:35:03.851" v="194"/>
          <ac:spMkLst>
            <pc:docMk/>
            <pc:sldMk cId="2568934361" sldId="563"/>
            <ac:spMk id="7" creationId="{1F5FDDB2-DB96-4807-9A1D-796475DED2A4}"/>
          </ac:spMkLst>
        </pc:spChg>
        <pc:grpChg chg="add">
          <ac:chgData name="" userId="461d7124ec7a38ad" providerId="LiveId" clId="{0D581CF5-DF17-4FEB-8956-37D2D4515713}" dt="2019-02-28T18:32:57.824" v="184"/>
          <ac:grpSpMkLst>
            <pc:docMk/>
            <pc:sldMk cId="2568934361" sldId="563"/>
            <ac:grpSpMk id="4" creationId="{CC67D272-3842-4B34-8546-32890A946414}"/>
          </ac:grpSpMkLst>
        </pc:grpChg>
        <pc:grpChg chg="add">
          <ac:chgData name="" userId="461d7124ec7a38ad" providerId="LiveId" clId="{0D581CF5-DF17-4FEB-8956-37D2D4515713}" dt="2019-02-28T18:35:03.851" v="194"/>
          <ac:grpSpMkLst>
            <pc:docMk/>
            <pc:sldMk cId="2568934361" sldId="563"/>
            <ac:grpSpMk id="8" creationId="{8001657F-51DE-4222-9ABB-CBFF8DAFEE54}"/>
          </ac:grpSpMkLst>
        </pc:grpChg>
      </pc:sldChg>
      <pc:sldChg chg="addSp">
        <pc:chgData name="" userId="461d7124ec7a38ad" providerId="LiveId" clId="{0D581CF5-DF17-4FEB-8956-37D2D4515713}" dt="2019-02-28T18:34:58.195" v="193"/>
        <pc:sldMkLst>
          <pc:docMk/>
          <pc:sldMk cId="3523569059" sldId="564"/>
        </pc:sldMkLst>
        <pc:spChg chg="add">
          <ac:chgData name="" userId="461d7124ec7a38ad" providerId="LiveId" clId="{0D581CF5-DF17-4FEB-8956-37D2D4515713}" dt="2019-02-28T18:33:00.237" v="185"/>
          <ac:spMkLst>
            <pc:docMk/>
            <pc:sldMk cId="3523569059" sldId="564"/>
            <ac:spMk id="4" creationId="{EEDF399D-56C6-4043-A285-032DCE29EC65}"/>
          </ac:spMkLst>
        </pc:spChg>
        <pc:spChg chg="add">
          <ac:chgData name="" userId="461d7124ec7a38ad" providerId="LiveId" clId="{0D581CF5-DF17-4FEB-8956-37D2D4515713}" dt="2019-02-28T18:34:58.195" v="193"/>
          <ac:spMkLst>
            <pc:docMk/>
            <pc:sldMk cId="3523569059" sldId="564"/>
            <ac:spMk id="9" creationId="{906A5A85-755E-4CD5-8FA3-C41065F30971}"/>
          </ac:spMkLst>
        </pc:spChg>
        <pc:grpChg chg="add">
          <ac:chgData name="" userId="461d7124ec7a38ad" providerId="LiveId" clId="{0D581CF5-DF17-4FEB-8956-37D2D4515713}" dt="2019-02-28T18:33:00.237" v="185"/>
          <ac:grpSpMkLst>
            <pc:docMk/>
            <pc:sldMk cId="3523569059" sldId="564"/>
            <ac:grpSpMk id="6" creationId="{5A8A6223-6586-4F69-A42A-8ACFB868AC80}"/>
          </ac:grpSpMkLst>
        </pc:grpChg>
        <pc:grpChg chg="add">
          <ac:chgData name="" userId="461d7124ec7a38ad" providerId="LiveId" clId="{0D581CF5-DF17-4FEB-8956-37D2D4515713}" dt="2019-02-28T18:34:58.195" v="193"/>
          <ac:grpSpMkLst>
            <pc:docMk/>
            <pc:sldMk cId="3523569059" sldId="564"/>
            <ac:grpSpMk id="10" creationId="{43299864-1DF0-428F-B573-BA70C5C40313}"/>
          </ac:grpSpMkLst>
        </pc:grpChg>
      </pc:sldChg>
      <pc:sldChg chg="addSp">
        <pc:chgData name="" userId="461d7124ec7a38ad" providerId="LiveId" clId="{0D581CF5-DF17-4FEB-8956-37D2D4515713}" dt="2019-02-28T18:37:30.394" v="212"/>
        <pc:sldMkLst>
          <pc:docMk/>
          <pc:sldMk cId="1119661940" sldId="565"/>
        </pc:sldMkLst>
        <pc:spChg chg="add">
          <ac:chgData name="" userId="461d7124ec7a38ad" providerId="LiveId" clId="{0D581CF5-DF17-4FEB-8956-37D2D4515713}" dt="2019-02-28T18:32:02.280" v="166"/>
          <ac:spMkLst>
            <pc:docMk/>
            <pc:sldMk cId="1119661940" sldId="565"/>
            <ac:spMk id="4" creationId="{A033D1E2-5F1F-41B2-B330-86C0949DCD69}"/>
          </ac:spMkLst>
        </pc:spChg>
        <pc:spChg chg="add">
          <ac:chgData name="" userId="461d7124ec7a38ad" providerId="LiveId" clId="{0D581CF5-DF17-4FEB-8956-37D2D4515713}" dt="2019-02-28T18:37:30.394" v="212"/>
          <ac:spMkLst>
            <pc:docMk/>
            <pc:sldMk cId="1119661940" sldId="565"/>
            <ac:spMk id="8" creationId="{F8A41571-C11D-44F1-A483-57C48C111BEB}"/>
          </ac:spMkLst>
        </pc:spChg>
        <pc:grpChg chg="add">
          <ac:chgData name="" userId="461d7124ec7a38ad" providerId="LiveId" clId="{0D581CF5-DF17-4FEB-8956-37D2D4515713}" dt="2019-02-28T18:32:02.280" v="166"/>
          <ac:grpSpMkLst>
            <pc:docMk/>
            <pc:sldMk cId="1119661940" sldId="565"/>
            <ac:grpSpMk id="5" creationId="{1702DD6A-4EAA-4456-A10A-8A6E02194CF5}"/>
          </ac:grpSpMkLst>
        </pc:grpChg>
        <pc:grpChg chg="add">
          <ac:chgData name="" userId="461d7124ec7a38ad" providerId="LiveId" clId="{0D581CF5-DF17-4FEB-8956-37D2D4515713}" dt="2019-02-28T18:37:30.394" v="212"/>
          <ac:grpSpMkLst>
            <pc:docMk/>
            <pc:sldMk cId="1119661940" sldId="565"/>
            <ac:grpSpMk id="9" creationId="{32FE0C17-A299-4AFC-BAAD-83381677E6CB}"/>
          </ac:grpSpMkLst>
        </pc:grpChg>
      </pc:sldChg>
      <pc:sldChg chg="addSp">
        <pc:chgData name="" userId="461d7124ec7a38ad" providerId="LiveId" clId="{0D581CF5-DF17-4FEB-8956-37D2D4515713}" dt="2019-02-28T18:34:53.190" v="192"/>
        <pc:sldMkLst>
          <pc:docMk/>
          <pc:sldMk cId="127063106" sldId="566"/>
        </pc:sldMkLst>
        <pc:spChg chg="add">
          <ac:chgData name="" userId="461d7124ec7a38ad" providerId="LiveId" clId="{0D581CF5-DF17-4FEB-8956-37D2D4515713}" dt="2019-02-28T18:33:02.861" v="186"/>
          <ac:spMkLst>
            <pc:docMk/>
            <pc:sldMk cId="127063106" sldId="566"/>
            <ac:spMk id="4" creationId="{89B95D0A-4C98-4B5E-8635-E1CE0F30D59D}"/>
          </ac:spMkLst>
        </pc:spChg>
        <pc:spChg chg="add">
          <ac:chgData name="" userId="461d7124ec7a38ad" providerId="LiveId" clId="{0D581CF5-DF17-4FEB-8956-37D2D4515713}" dt="2019-02-28T18:34:53.190" v="192"/>
          <ac:spMkLst>
            <pc:docMk/>
            <pc:sldMk cId="127063106" sldId="566"/>
            <ac:spMk id="8" creationId="{7971251E-6089-4E48-B75F-55FD89D3CBB6}"/>
          </ac:spMkLst>
        </pc:spChg>
        <pc:grpChg chg="add">
          <ac:chgData name="" userId="461d7124ec7a38ad" providerId="LiveId" clId="{0D581CF5-DF17-4FEB-8956-37D2D4515713}" dt="2019-02-28T18:33:02.861" v="186"/>
          <ac:grpSpMkLst>
            <pc:docMk/>
            <pc:sldMk cId="127063106" sldId="566"/>
            <ac:grpSpMk id="5" creationId="{4A43A13D-2651-497B-8F74-37FF77A207BA}"/>
          </ac:grpSpMkLst>
        </pc:grpChg>
        <pc:grpChg chg="add">
          <ac:chgData name="" userId="461d7124ec7a38ad" providerId="LiveId" clId="{0D581CF5-DF17-4FEB-8956-37D2D4515713}" dt="2019-02-28T18:34:53.190" v="192"/>
          <ac:grpSpMkLst>
            <pc:docMk/>
            <pc:sldMk cId="127063106" sldId="566"/>
            <ac:grpSpMk id="9" creationId="{9EDE6018-F48A-477E-B899-14C9CF5DD349}"/>
          </ac:grpSpMkLst>
        </pc:grpChg>
      </pc:sldChg>
      <pc:sldChg chg="addSp">
        <pc:chgData name="" userId="461d7124ec7a38ad" providerId="LiveId" clId="{0D581CF5-DF17-4FEB-8956-37D2D4515713}" dt="2019-02-28T18:40:58.660" v="237"/>
        <pc:sldMkLst>
          <pc:docMk/>
          <pc:sldMk cId="946248464" sldId="567"/>
        </pc:sldMkLst>
        <pc:spChg chg="add">
          <ac:chgData name="" userId="461d7124ec7a38ad" providerId="LiveId" clId="{0D581CF5-DF17-4FEB-8956-37D2D4515713}" dt="2019-02-28T18:40:58.660" v="237"/>
          <ac:spMkLst>
            <pc:docMk/>
            <pc:sldMk cId="946248464" sldId="567"/>
            <ac:spMk id="3" creationId="{E70BCD68-EAC2-448F-B20E-56EFB396B131}"/>
          </ac:spMkLst>
        </pc:spChg>
        <pc:grpChg chg="add">
          <ac:chgData name="" userId="461d7124ec7a38ad" providerId="LiveId" clId="{0D581CF5-DF17-4FEB-8956-37D2D4515713}" dt="2019-02-28T18:40:58.660" v="237"/>
          <ac:grpSpMkLst>
            <pc:docMk/>
            <pc:sldMk cId="946248464" sldId="567"/>
            <ac:grpSpMk id="4" creationId="{90D23F16-65F9-4204-ACED-20CFF6A70518}"/>
          </ac:grpSpMkLst>
        </pc:grpChg>
      </pc:sldChg>
      <pc:sldChg chg="addSp">
        <pc:chgData name="" userId="461d7124ec7a38ad" providerId="LiveId" clId="{0D581CF5-DF17-4FEB-8956-37D2D4515713}" dt="2019-02-28T18:41:01.812" v="238"/>
        <pc:sldMkLst>
          <pc:docMk/>
          <pc:sldMk cId="53976438" sldId="568"/>
        </pc:sldMkLst>
        <pc:spChg chg="add">
          <ac:chgData name="" userId="461d7124ec7a38ad" providerId="LiveId" clId="{0D581CF5-DF17-4FEB-8956-37D2D4515713}" dt="2019-02-28T18:41:01.812" v="238"/>
          <ac:spMkLst>
            <pc:docMk/>
            <pc:sldMk cId="53976438" sldId="568"/>
            <ac:spMk id="4" creationId="{F3F6D033-6E03-4DEC-B1E7-50B24759C7BA}"/>
          </ac:spMkLst>
        </pc:spChg>
        <pc:grpChg chg="add">
          <ac:chgData name="" userId="461d7124ec7a38ad" providerId="LiveId" clId="{0D581CF5-DF17-4FEB-8956-37D2D4515713}" dt="2019-02-28T18:41:01.812" v="238"/>
          <ac:grpSpMkLst>
            <pc:docMk/>
            <pc:sldMk cId="53976438" sldId="568"/>
            <ac:grpSpMk id="5" creationId="{E564F57D-2FE6-4FC4-8B91-BFD2640CD394}"/>
          </ac:grpSpMkLst>
        </pc:grpChg>
      </pc:sldChg>
      <pc:sldChg chg="addSp">
        <pc:chgData name="" userId="461d7124ec7a38ad" providerId="LiveId" clId="{0D581CF5-DF17-4FEB-8956-37D2D4515713}" dt="2019-02-28T18:41:06.812" v="239"/>
        <pc:sldMkLst>
          <pc:docMk/>
          <pc:sldMk cId="3001395879" sldId="569"/>
        </pc:sldMkLst>
        <pc:spChg chg="add">
          <ac:chgData name="" userId="461d7124ec7a38ad" providerId="LiveId" clId="{0D581CF5-DF17-4FEB-8956-37D2D4515713}" dt="2019-02-28T18:41:06.812" v="239"/>
          <ac:spMkLst>
            <pc:docMk/>
            <pc:sldMk cId="3001395879" sldId="569"/>
            <ac:spMk id="3" creationId="{490E036A-0A61-447D-93BC-B0366E8B5874}"/>
          </ac:spMkLst>
        </pc:spChg>
        <pc:grpChg chg="add">
          <ac:chgData name="" userId="461d7124ec7a38ad" providerId="LiveId" clId="{0D581CF5-DF17-4FEB-8956-37D2D4515713}" dt="2019-02-28T18:41:06.812" v="239"/>
          <ac:grpSpMkLst>
            <pc:docMk/>
            <pc:sldMk cId="3001395879" sldId="569"/>
            <ac:grpSpMk id="4" creationId="{2756D3CD-26AF-47B7-A72D-605D07CB95D3}"/>
          </ac:grpSpMkLst>
        </pc:grpChg>
      </pc:sldChg>
      <pc:sldChg chg="addSp">
        <pc:chgData name="" userId="461d7124ec7a38ad" providerId="LiveId" clId="{0D581CF5-DF17-4FEB-8956-37D2D4515713}" dt="2019-02-28T18:34:46.756" v="191"/>
        <pc:sldMkLst>
          <pc:docMk/>
          <pc:sldMk cId="3239633349" sldId="570"/>
        </pc:sldMkLst>
        <pc:spChg chg="add">
          <ac:chgData name="" userId="461d7124ec7a38ad" providerId="LiveId" clId="{0D581CF5-DF17-4FEB-8956-37D2D4515713}" dt="2019-02-28T18:33:04.444" v="187"/>
          <ac:spMkLst>
            <pc:docMk/>
            <pc:sldMk cId="3239633349" sldId="570"/>
            <ac:spMk id="4" creationId="{6A2485A9-F7A5-43A3-81BF-3C3202D222AC}"/>
          </ac:spMkLst>
        </pc:spChg>
        <pc:spChg chg="add">
          <ac:chgData name="" userId="461d7124ec7a38ad" providerId="LiveId" clId="{0D581CF5-DF17-4FEB-8956-37D2D4515713}" dt="2019-02-28T18:34:46.756" v="191"/>
          <ac:spMkLst>
            <pc:docMk/>
            <pc:sldMk cId="3239633349" sldId="570"/>
            <ac:spMk id="8" creationId="{396D63BB-4437-43ED-AA4E-83F26BDFC28A}"/>
          </ac:spMkLst>
        </pc:spChg>
        <pc:grpChg chg="add">
          <ac:chgData name="" userId="461d7124ec7a38ad" providerId="LiveId" clId="{0D581CF5-DF17-4FEB-8956-37D2D4515713}" dt="2019-02-28T18:33:04.444" v="187"/>
          <ac:grpSpMkLst>
            <pc:docMk/>
            <pc:sldMk cId="3239633349" sldId="570"/>
            <ac:grpSpMk id="5" creationId="{3864BCF3-7F59-489F-B286-4AE1ECEBF3B8}"/>
          </ac:grpSpMkLst>
        </pc:grpChg>
        <pc:grpChg chg="add">
          <ac:chgData name="" userId="461d7124ec7a38ad" providerId="LiveId" clId="{0D581CF5-DF17-4FEB-8956-37D2D4515713}" dt="2019-02-28T18:34:46.756" v="191"/>
          <ac:grpSpMkLst>
            <pc:docMk/>
            <pc:sldMk cId="3239633349" sldId="570"/>
            <ac:grpSpMk id="9" creationId="{E7AE2CDA-B3DC-4D19-9273-EE4EBA45F9C0}"/>
          </ac:grpSpMkLst>
        </pc:grpChg>
      </pc:sldChg>
      <pc:sldChg chg="addSp">
        <pc:chgData name="" userId="461d7124ec7a38ad" providerId="LiveId" clId="{0D581CF5-DF17-4FEB-8956-37D2D4515713}" dt="2019-02-28T18:34:41.399" v="190"/>
        <pc:sldMkLst>
          <pc:docMk/>
          <pc:sldMk cId="2419570074" sldId="571"/>
        </pc:sldMkLst>
        <pc:spChg chg="add">
          <ac:chgData name="" userId="461d7124ec7a38ad" providerId="LiveId" clId="{0D581CF5-DF17-4FEB-8956-37D2D4515713}" dt="2019-02-28T18:33:08.620" v="188"/>
          <ac:spMkLst>
            <pc:docMk/>
            <pc:sldMk cId="2419570074" sldId="571"/>
            <ac:spMk id="5" creationId="{E6529104-1ECB-4C40-8AD2-F0E07FE70D27}"/>
          </ac:spMkLst>
        </pc:spChg>
        <pc:spChg chg="add">
          <ac:chgData name="" userId="461d7124ec7a38ad" providerId="LiveId" clId="{0D581CF5-DF17-4FEB-8956-37D2D4515713}" dt="2019-02-28T18:34:41.399" v="190"/>
          <ac:spMkLst>
            <pc:docMk/>
            <pc:sldMk cId="2419570074" sldId="571"/>
            <ac:spMk id="9" creationId="{DFC7326E-A62D-4DD1-BF48-DBFCD590C538}"/>
          </ac:spMkLst>
        </pc:spChg>
        <pc:grpChg chg="add">
          <ac:chgData name="" userId="461d7124ec7a38ad" providerId="LiveId" clId="{0D581CF5-DF17-4FEB-8956-37D2D4515713}" dt="2019-02-28T18:33:08.620" v="188"/>
          <ac:grpSpMkLst>
            <pc:docMk/>
            <pc:sldMk cId="2419570074" sldId="571"/>
            <ac:grpSpMk id="6" creationId="{4F63F6A7-55EC-4E70-A0E1-EBEB51444914}"/>
          </ac:grpSpMkLst>
        </pc:grpChg>
        <pc:grpChg chg="add">
          <ac:chgData name="" userId="461d7124ec7a38ad" providerId="LiveId" clId="{0D581CF5-DF17-4FEB-8956-37D2D4515713}" dt="2019-02-28T18:34:41.399" v="190"/>
          <ac:grpSpMkLst>
            <pc:docMk/>
            <pc:sldMk cId="2419570074" sldId="571"/>
            <ac:grpSpMk id="10" creationId="{CC332E62-E8E2-4B21-9834-66F20ACDED8F}"/>
          </ac:grpSpMkLst>
        </pc:grpChg>
      </pc:sldChg>
      <pc:sldChg chg="addSp">
        <pc:chgData name="" userId="461d7124ec7a38ad" providerId="LiveId" clId="{0D581CF5-DF17-4FEB-8956-37D2D4515713}" dt="2019-02-28T18:33:11.817" v="189"/>
        <pc:sldMkLst>
          <pc:docMk/>
          <pc:sldMk cId="669758523" sldId="572"/>
        </pc:sldMkLst>
        <pc:spChg chg="add">
          <ac:chgData name="" userId="461d7124ec7a38ad" providerId="LiveId" clId="{0D581CF5-DF17-4FEB-8956-37D2D4515713}" dt="2019-02-28T18:33:11.817" v="189"/>
          <ac:spMkLst>
            <pc:docMk/>
            <pc:sldMk cId="669758523" sldId="572"/>
            <ac:spMk id="4" creationId="{48A37A51-9230-43F1-88A5-84C7980D37ED}"/>
          </ac:spMkLst>
        </pc:spChg>
        <pc:grpChg chg="add">
          <ac:chgData name="" userId="461d7124ec7a38ad" providerId="LiveId" clId="{0D581CF5-DF17-4FEB-8956-37D2D4515713}" dt="2019-02-28T18:33:11.817" v="189"/>
          <ac:grpSpMkLst>
            <pc:docMk/>
            <pc:sldMk cId="669758523" sldId="572"/>
            <ac:grpSpMk id="5" creationId="{8E05823E-AAB1-4CB6-8E51-821B8B2EEB6E}"/>
          </ac:grpSpMkLst>
        </pc:grpChg>
      </pc:sldChg>
      <pc:sldChg chg="addSp">
        <pc:chgData name="" userId="461d7124ec7a38ad" providerId="LiveId" clId="{0D581CF5-DF17-4FEB-8956-37D2D4515713}" dt="2019-02-28T18:39:09.515" v="224"/>
        <pc:sldMkLst>
          <pc:docMk/>
          <pc:sldMk cId="392626209" sldId="574"/>
        </pc:sldMkLst>
        <pc:spChg chg="add">
          <ac:chgData name="" userId="461d7124ec7a38ad" providerId="LiveId" clId="{0D581CF5-DF17-4FEB-8956-37D2D4515713}" dt="2019-02-28T18:30:39.904" v="151"/>
          <ac:spMkLst>
            <pc:docMk/>
            <pc:sldMk cId="392626209" sldId="574"/>
            <ac:spMk id="4" creationId="{FBA75839-71D0-4833-A55F-5ECFFC062A9F}"/>
          </ac:spMkLst>
        </pc:spChg>
        <pc:spChg chg="add">
          <ac:chgData name="" userId="461d7124ec7a38ad" providerId="LiveId" clId="{0D581CF5-DF17-4FEB-8956-37D2D4515713}" dt="2019-02-28T18:39:09.515" v="224"/>
          <ac:spMkLst>
            <pc:docMk/>
            <pc:sldMk cId="392626209" sldId="574"/>
            <ac:spMk id="8" creationId="{93956536-AED3-4A37-98B0-864E18F3FF4E}"/>
          </ac:spMkLst>
        </pc:spChg>
        <pc:grpChg chg="add">
          <ac:chgData name="" userId="461d7124ec7a38ad" providerId="LiveId" clId="{0D581CF5-DF17-4FEB-8956-37D2D4515713}" dt="2019-02-28T18:30:39.904" v="151"/>
          <ac:grpSpMkLst>
            <pc:docMk/>
            <pc:sldMk cId="392626209" sldId="574"/>
            <ac:grpSpMk id="5" creationId="{FD2ED497-D35D-4A06-BD55-257CC1734979}"/>
          </ac:grpSpMkLst>
        </pc:grpChg>
        <pc:grpChg chg="add">
          <ac:chgData name="" userId="461d7124ec7a38ad" providerId="LiveId" clId="{0D581CF5-DF17-4FEB-8956-37D2D4515713}" dt="2019-02-28T18:39:09.515" v="224"/>
          <ac:grpSpMkLst>
            <pc:docMk/>
            <pc:sldMk cId="392626209" sldId="574"/>
            <ac:grpSpMk id="9" creationId="{A886DE79-DE07-43AA-8B71-112B4E26866D}"/>
          </ac:grpSpMkLst>
        </pc:grpChg>
      </pc:sldChg>
      <pc:sldChg chg="addSp">
        <pc:chgData name="" userId="461d7124ec7a38ad" providerId="LiveId" clId="{0D581CF5-DF17-4FEB-8956-37D2D4515713}" dt="2019-02-28T18:40:57.403" v="236"/>
        <pc:sldMkLst>
          <pc:docMk/>
          <pc:sldMk cId="2626348393" sldId="575"/>
        </pc:sldMkLst>
        <pc:spChg chg="add">
          <ac:chgData name="" userId="461d7124ec7a38ad" providerId="LiveId" clId="{0D581CF5-DF17-4FEB-8956-37D2D4515713}" dt="2019-02-28T18:40:57.403" v="236"/>
          <ac:spMkLst>
            <pc:docMk/>
            <pc:sldMk cId="2626348393" sldId="575"/>
            <ac:spMk id="4" creationId="{09525AF7-45F8-4DC2-AA6B-080F486A8E30}"/>
          </ac:spMkLst>
        </pc:spChg>
        <pc:grpChg chg="add">
          <ac:chgData name="" userId="461d7124ec7a38ad" providerId="LiveId" clId="{0D581CF5-DF17-4FEB-8956-37D2D4515713}" dt="2019-02-28T18:40:57.403" v="236"/>
          <ac:grpSpMkLst>
            <pc:docMk/>
            <pc:sldMk cId="2626348393" sldId="575"/>
            <ac:grpSpMk id="5" creationId="{17003D50-F8CA-45DA-AF87-0EA124CA6D31}"/>
          </ac:grpSpMkLst>
        </pc:grpChg>
      </pc:sldChg>
      <pc:sldChg chg="addSp">
        <pc:chgData name="" userId="461d7124ec7a38ad" providerId="LiveId" clId="{0D581CF5-DF17-4FEB-8956-37D2D4515713}" dt="2019-02-28T18:40:55.892" v="235"/>
        <pc:sldMkLst>
          <pc:docMk/>
          <pc:sldMk cId="865992804" sldId="576"/>
        </pc:sldMkLst>
        <pc:spChg chg="add">
          <ac:chgData name="" userId="461d7124ec7a38ad" providerId="LiveId" clId="{0D581CF5-DF17-4FEB-8956-37D2D4515713}" dt="2019-02-28T18:40:55.892" v="235"/>
          <ac:spMkLst>
            <pc:docMk/>
            <pc:sldMk cId="865992804" sldId="576"/>
            <ac:spMk id="4" creationId="{B6635D07-7D0F-4947-9ED4-D904F8DB9100}"/>
          </ac:spMkLst>
        </pc:spChg>
        <pc:grpChg chg="add">
          <ac:chgData name="" userId="461d7124ec7a38ad" providerId="LiveId" clId="{0D581CF5-DF17-4FEB-8956-37D2D4515713}" dt="2019-02-28T18:40:55.892" v="235"/>
          <ac:grpSpMkLst>
            <pc:docMk/>
            <pc:sldMk cId="865992804" sldId="576"/>
            <ac:grpSpMk id="5" creationId="{2679D8BF-9267-4AAF-BDED-FE84D789B9EB}"/>
          </ac:grpSpMkLst>
        </pc:grpChg>
      </pc:sldChg>
      <pc:sldChg chg="addSp delSp">
        <pc:chgData name="" userId="461d7124ec7a38ad" providerId="LiveId" clId="{0D581CF5-DF17-4FEB-8956-37D2D4515713}" dt="2019-02-28T18:40:48.604" v="233"/>
        <pc:sldMkLst>
          <pc:docMk/>
          <pc:sldMk cId="2202463449" sldId="583"/>
        </pc:sldMkLst>
        <pc:spChg chg="add del">
          <ac:chgData name="" userId="461d7124ec7a38ad" providerId="LiveId" clId="{0D581CF5-DF17-4FEB-8956-37D2D4515713}" dt="2019-02-28T18:40:48.604" v="233"/>
          <ac:spMkLst>
            <pc:docMk/>
            <pc:sldMk cId="2202463449" sldId="583"/>
            <ac:spMk id="4" creationId="{19B0D36A-DDB8-40FB-A101-DDA2F9BB8A15}"/>
          </ac:spMkLst>
        </pc:spChg>
        <pc:grpChg chg="add del">
          <ac:chgData name="" userId="461d7124ec7a38ad" providerId="LiveId" clId="{0D581CF5-DF17-4FEB-8956-37D2D4515713}" dt="2019-02-28T18:40:48.604" v="233"/>
          <ac:grpSpMkLst>
            <pc:docMk/>
            <pc:sldMk cId="2202463449" sldId="583"/>
            <ac:grpSpMk id="5" creationId="{0FEBF323-9076-4C8B-81E4-12C854D1EB44}"/>
          </ac:grpSpMkLst>
        </pc:grpChg>
      </pc:sldChg>
      <pc:sldChg chg="addSp">
        <pc:chgData name="" userId="461d7124ec7a38ad" providerId="LiveId" clId="{0D581CF5-DF17-4FEB-8956-37D2D4515713}" dt="2019-02-28T18:40:53.260" v="234"/>
        <pc:sldMkLst>
          <pc:docMk/>
          <pc:sldMk cId="2971790421" sldId="584"/>
        </pc:sldMkLst>
        <pc:spChg chg="add">
          <ac:chgData name="" userId="461d7124ec7a38ad" providerId="LiveId" clId="{0D581CF5-DF17-4FEB-8956-37D2D4515713}" dt="2019-02-28T18:40:53.260" v="234"/>
          <ac:spMkLst>
            <pc:docMk/>
            <pc:sldMk cId="2971790421" sldId="584"/>
            <ac:spMk id="3" creationId="{DA474E6E-146A-4C45-BF9F-9DEDBD651581}"/>
          </ac:spMkLst>
        </pc:spChg>
        <pc:grpChg chg="add">
          <ac:chgData name="" userId="461d7124ec7a38ad" providerId="LiveId" clId="{0D581CF5-DF17-4FEB-8956-37D2D4515713}" dt="2019-02-28T18:40:53.260" v="234"/>
          <ac:grpSpMkLst>
            <pc:docMk/>
            <pc:sldMk cId="2971790421" sldId="584"/>
            <ac:grpSpMk id="4" creationId="{9DA2475B-34DC-409A-B8F2-A0F8673DDE12}"/>
          </ac:grpSpMkLst>
        </pc:grpChg>
      </pc:sldChg>
      <pc:sldChg chg="addSp">
        <pc:chgData name="" userId="461d7124ec7a38ad" providerId="LiveId" clId="{0D581CF5-DF17-4FEB-8956-37D2D4515713}" dt="2019-02-28T18:36:45.964" v="208"/>
        <pc:sldMkLst>
          <pc:docMk/>
          <pc:sldMk cId="1264124244" sldId="585"/>
        </pc:sldMkLst>
        <pc:spChg chg="add">
          <ac:chgData name="" userId="461d7124ec7a38ad" providerId="LiveId" clId="{0D581CF5-DF17-4FEB-8956-37D2D4515713}" dt="2019-02-28T18:32:13.381" v="170"/>
          <ac:spMkLst>
            <pc:docMk/>
            <pc:sldMk cId="1264124244" sldId="585"/>
            <ac:spMk id="5" creationId="{92FB6E80-F2DA-4491-A145-20A3C9C41C46}"/>
          </ac:spMkLst>
        </pc:spChg>
        <pc:spChg chg="add">
          <ac:chgData name="" userId="461d7124ec7a38ad" providerId="LiveId" clId="{0D581CF5-DF17-4FEB-8956-37D2D4515713}" dt="2019-02-28T18:36:45.964" v="208"/>
          <ac:spMkLst>
            <pc:docMk/>
            <pc:sldMk cId="1264124244" sldId="585"/>
            <ac:spMk id="10" creationId="{169AC1FF-1233-420A-81C3-5A9812A7B8BF}"/>
          </ac:spMkLst>
        </pc:spChg>
        <pc:grpChg chg="add">
          <ac:chgData name="" userId="461d7124ec7a38ad" providerId="LiveId" clId="{0D581CF5-DF17-4FEB-8956-37D2D4515713}" dt="2019-02-28T18:32:13.381" v="170"/>
          <ac:grpSpMkLst>
            <pc:docMk/>
            <pc:sldMk cId="1264124244" sldId="585"/>
            <ac:grpSpMk id="7" creationId="{3D02D540-A5AF-4720-8746-FB32565CD555}"/>
          </ac:grpSpMkLst>
        </pc:grpChg>
        <pc:grpChg chg="add">
          <ac:chgData name="" userId="461d7124ec7a38ad" providerId="LiveId" clId="{0D581CF5-DF17-4FEB-8956-37D2D4515713}" dt="2019-02-28T18:36:45.964" v="208"/>
          <ac:grpSpMkLst>
            <pc:docMk/>
            <pc:sldMk cId="1264124244" sldId="585"/>
            <ac:grpSpMk id="11" creationId="{3ACDB2DD-B31F-4B7F-8E4D-26297E740EAF}"/>
          </ac:grpSpMkLst>
        </pc:grpChg>
      </pc:sldChg>
      <pc:sldChg chg="addSp delSp">
        <pc:chgData name="" userId="461d7124ec7a38ad" providerId="LiveId" clId="{0D581CF5-DF17-4FEB-8956-37D2D4515713}" dt="2019-02-28T18:41:14.245" v="242"/>
        <pc:sldMkLst>
          <pc:docMk/>
          <pc:sldMk cId="2005972973" sldId="588"/>
        </pc:sldMkLst>
        <pc:spChg chg="add del">
          <ac:chgData name="" userId="461d7124ec7a38ad" providerId="LiveId" clId="{0D581CF5-DF17-4FEB-8956-37D2D4515713}" dt="2019-02-28T18:41:13.348" v="241"/>
          <ac:spMkLst>
            <pc:docMk/>
            <pc:sldMk cId="2005972973" sldId="588"/>
            <ac:spMk id="3" creationId="{602E09DB-C621-4BAD-A618-10FE050C32DC}"/>
          </ac:spMkLst>
        </pc:spChg>
        <pc:spChg chg="add">
          <ac:chgData name="" userId="461d7124ec7a38ad" providerId="LiveId" clId="{0D581CF5-DF17-4FEB-8956-37D2D4515713}" dt="2019-02-28T18:41:14.245" v="242"/>
          <ac:spMkLst>
            <pc:docMk/>
            <pc:sldMk cId="2005972973" sldId="588"/>
            <ac:spMk id="7" creationId="{BE0EACDE-34AF-405F-9B23-FA6BC652DBE8}"/>
          </ac:spMkLst>
        </pc:spChg>
        <pc:grpChg chg="add del">
          <ac:chgData name="" userId="461d7124ec7a38ad" providerId="LiveId" clId="{0D581CF5-DF17-4FEB-8956-37D2D4515713}" dt="2019-02-28T18:41:13.348" v="241"/>
          <ac:grpSpMkLst>
            <pc:docMk/>
            <pc:sldMk cId="2005972973" sldId="588"/>
            <ac:grpSpMk id="4" creationId="{E0443384-82CA-405C-8C6A-DE907CCDF46E}"/>
          </ac:grpSpMkLst>
        </pc:grpChg>
        <pc:grpChg chg="add">
          <ac:chgData name="" userId="461d7124ec7a38ad" providerId="LiveId" clId="{0D581CF5-DF17-4FEB-8956-37D2D4515713}" dt="2019-02-28T18:41:14.245" v="242"/>
          <ac:grpSpMkLst>
            <pc:docMk/>
            <pc:sldMk cId="2005972973" sldId="588"/>
            <ac:grpSpMk id="8" creationId="{438C4F6B-BA83-4270-B01F-79C7F2A32210}"/>
          </ac:grpSpMkLst>
        </pc:grpChg>
      </pc:sldChg>
      <pc:sldChg chg="addSp modSp">
        <pc:chgData name="" userId="461d7124ec7a38ad" providerId="LiveId" clId="{0D581CF5-DF17-4FEB-8956-37D2D4515713}" dt="2019-02-28T18:15:59.515" v="62"/>
        <pc:sldMkLst>
          <pc:docMk/>
          <pc:sldMk cId="2682775852" sldId="591"/>
        </pc:sldMkLst>
        <pc:spChg chg="mod">
          <ac:chgData name="" userId="461d7124ec7a38ad" providerId="LiveId" clId="{0D581CF5-DF17-4FEB-8956-37D2D4515713}" dt="2019-02-28T18:15:59.515" v="62"/>
          <ac:spMkLst>
            <pc:docMk/>
            <pc:sldMk cId="2682775852" sldId="591"/>
            <ac:spMk id="3" creationId="{7FF0C641-4EAE-4696-A384-96F0A0D630ED}"/>
          </ac:spMkLst>
        </pc:spChg>
        <pc:spChg chg="add">
          <ac:chgData name="" userId="461d7124ec7a38ad" providerId="LiveId" clId="{0D581CF5-DF17-4FEB-8956-37D2D4515713}" dt="2019-02-28T18:14:59.801" v="60"/>
          <ac:spMkLst>
            <pc:docMk/>
            <pc:sldMk cId="2682775852" sldId="591"/>
            <ac:spMk id="18" creationId="{85077F41-83F2-493A-9670-BB479E9F1212}"/>
          </ac:spMkLst>
        </pc:spChg>
        <pc:spChg chg="mod">
          <ac:chgData name="" userId="461d7124ec7a38ad" providerId="LiveId" clId="{0D581CF5-DF17-4FEB-8956-37D2D4515713}" dt="2019-02-28T17:56:13.814" v="18" actId="207"/>
          <ac:spMkLst>
            <pc:docMk/>
            <pc:sldMk cId="2682775852" sldId="591"/>
            <ac:spMk id="47" creationId="{ECF4F692-2B18-43F1-922E-EC616320116A}"/>
          </ac:spMkLst>
        </pc:spChg>
        <pc:grpChg chg="add">
          <ac:chgData name="" userId="461d7124ec7a38ad" providerId="LiveId" clId="{0D581CF5-DF17-4FEB-8956-37D2D4515713}" dt="2019-02-28T17:56:00.747" v="17"/>
          <ac:grpSpMkLst>
            <pc:docMk/>
            <pc:sldMk cId="2682775852" sldId="591"/>
            <ac:grpSpMk id="14" creationId="{E3C03863-2819-4214-8EEA-1A67E658AF9A}"/>
          </ac:grpSpMkLst>
        </pc:grpChg>
        <pc:grpChg chg="mod">
          <ac:chgData name="" userId="461d7124ec7a38ad" providerId="LiveId" clId="{0D581CF5-DF17-4FEB-8956-37D2D4515713}" dt="2019-02-28T18:14:25.480" v="59" actId="207"/>
          <ac:grpSpMkLst>
            <pc:docMk/>
            <pc:sldMk cId="2682775852" sldId="591"/>
            <ac:grpSpMk id="35" creationId="{27D15B86-2729-47DF-AE74-80D2AAB87218}"/>
          </ac:grpSpMkLst>
        </pc:grpChg>
        <pc:picChg chg="add mod">
          <ac:chgData name="" userId="461d7124ec7a38ad" providerId="LiveId" clId="{0D581CF5-DF17-4FEB-8956-37D2D4515713}" dt="2019-02-28T17:59:42.514" v="21"/>
          <ac:picMkLst>
            <pc:docMk/>
            <pc:sldMk cId="2682775852" sldId="591"/>
            <ac:picMk id="17" creationId="{2190E3C9-9AEF-4EC6-8E07-76D87FF4BBE8}"/>
          </ac:picMkLst>
        </pc:picChg>
      </pc:sldChg>
    </pc:docChg>
  </pc:docChgLst>
  <pc:docChgLst>
    <pc:chgData name="Hiram Fleitas" userId="461d7124ec7a38ad" providerId="LiveId" clId="{A07ADDE3-CB1A-4D61-973D-44FA19A7ECFA}"/>
  </pc:docChgLst>
  <pc:docChgLst>
    <pc:chgData name="Hiram Fleitas" userId="461d7124ec7a38ad" providerId="LiveId" clId="{4F8B7363-C56A-466A-8789-F4054EDB073D}"/>
  </pc:docChgLst>
  <pc:docChgLst>
    <pc:chgData userId="461d7124ec7a38ad" providerId="LiveId" clId="{76A06DCA-52CB-43C2-9D30-1AB7DB2FA20E}"/>
    <pc:docChg chg="undo redo custSel mod addSld delSld modSld modSection">
      <pc:chgData name="" userId="461d7124ec7a38ad" providerId="LiveId" clId="{76A06DCA-52CB-43C2-9D30-1AB7DB2FA20E}" dt="2019-02-28T02:46:33.376" v="974" actId="1076"/>
      <pc:docMkLst>
        <pc:docMk/>
      </pc:docMkLst>
      <pc:sldChg chg="addSp delSp modSp">
        <pc:chgData name="" userId="461d7124ec7a38ad" providerId="LiveId" clId="{76A06DCA-52CB-43C2-9D30-1AB7DB2FA20E}" dt="2019-02-28T01:36:39.507" v="342"/>
        <pc:sldMkLst>
          <pc:docMk/>
          <pc:sldMk cId="3759792378" sldId="257"/>
        </pc:sldMkLst>
        <pc:picChg chg="add del mod ord">
          <ac:chgData name="" userId="461d7124ec7a38ad" providerId="LiveId" clId="{76A06DCA-52CB-43C2-9D30-1AB7DB2FA20E}" dt="2019-02-28T01:34:08.689" v="332" actId="478"/>
          <ac:picMkLst>
            <pc:docMk/>
            <pc:sldMk cId="3759792378" sldId="257"/>
            <ac:picMk id="4" creationId="{5C7E2F22-F13F-4555-91F4-6675485DBAB5}"/>
          </ac:picMkLst>
        </pc:picChg>
        <pc:picChg chg="del">
          <ac:chgData name="" userId="461d7124ec7a38ad" providerId="LiveId" clId="{76A06DCA-52CB-43C2-9D30-1AB7DB2FA20E}" dt="2019-02-28T01:10:24.853" v="116" actId="478"/>
          <ac:picMkLst>
            <pc:docMk/>
            <pc:sldMk cId="3759792378" sldId="257"/>
            <ac:picMk id="5" creationId="{4FDBFAB0-B580-4CB3-8E00-F60BC5261689}"/>
          </ac:picMkLst>
        </pc:picChg>
        <pc:picChg chg="mod">
          <ac:chgData name="" userId="461d7124ec7a38ad" providerId="LiveId" clId="{76A06DCA-52CB-43C2-9D30-1AB7DB2FA20E}" dt="2019-02-28T01:36:26.671" v="340"/>
          <ac:picMkLst>
            <pc:docMk/>
            <pc:sldMk cId="3759792378" sldId="257"/>
            <ac:picMk id="6" creationId="{9C3E91E2-4FDE-4A82-A88A-DC9BB65C794F}"/>
          </ac:picMkLst>
        </pc:picChg>
        <pc:picChg chg="add del mod ord modCrop">
          <ac:chgData name="" userId="461d7124ec7a38ad" providerId="LiveId" clId="{76A06DCA-52CB-43C2-9D30-1AB7DB2FA20E}" dt="2019-02-28T01:36:39.507" v="342"/>
          <ac:picMkLst>
            <pc:docMk/>
            <pc:sldMk cId="3759792378" sldId="257"/>
            <ac:picMk id="8" creationId="{74645185-6F55-4EE8-9B6E-97222D2CFA41}"/>
          </ac:picMkLst>
        </pc:picChg>
        <pc:picChg chg="add del mod ord">
          <ac:chgData name="" userId="461d7124ec7a38ad" providerId="LiveId" clId="{76A06DCA-52CB-43C2-9D30-1AB7DB2FA20E}" dt="2019-02-28T01:30:07.579" v="327" actId="478"/>
          <ac:picMkLst>
            <pc:docMk/>
            <pc:sldMk cId="3759792378" sldId="257"/>
            <ac:picMk id="2050" creationId="{CC2FEFE6-94B0-4F9E-B65E-64CD2250BE4F}"/>
          </ac:picMkLst>
        </pc:picChg>
      </pc:sldChg>
      <pc:sldChg chg="addSp delSp modSp">
        <pc:chgData name="" userId="461d7124ec7a38ad" providerId="LiveId" clId="{76A06DCA-52CB-43C2-9D30-1AB7DB2FA20E}" dt="2019-02-28T02:08:35.775" v="520"/>
        <pc:sldMkLst>
          <pc:docMk/>
          <pc:sldMk cId="1723390988" sldId="258"/>
        </pc:sldMkLst>
        <pc:grpChg chg="add mod">
          <ac:chgData name="" userId="461d7124ec7a38ad" providerId="LiveId" clId="{76A06DCA-52CB-43C2-9D30-1AB7DB2FA20E}" dt="2019-02-28T02:03:54.739" v="505" actId="1076"/>
          <ac:grpSpMkLst>
            <pc:docMk/>
            <pc:sldMk cId="1723390988" sldId="258"/>
            <ac:grpSpMk id="4" creationId="{1A705C9F-6597-46F6-9D6F-3B0D7551BFCB}"/>
          </ac:grpSpMkLst>
        </pc:grpChg>
        <pc:picChg chg="del">
          <ac:chgData name="" userId="461d7124ec7a38ad" providerId="LiveId" clId="{76A06DCA-52CB-43C2-9D30-1AB7DB2FA20E}" dt="2019-02-28T02:03:57.195" v="506" actId="478"/>
          <ac:picMkLst>
            <pc:docMk/>
            <pc:sldMk cId="1723390988" sldId="258"/>
            <ac:picMk id="11" creationId="{30BB39D0-5C7A-4FD8-8397-F2C4BEF48902}"/>
          </ac:picMkLst>
        </pc:picChg>
        <pc:picChg chg="add mod modCrop">
          <ac:chgData name="" userId="461d7124ec7a38ad" providerId="LiveId" clId="{76A06DCA-52CB-43C2-9D30-1AB7DB2FA20E}" dt="2019-02-28T02:08:35.775" v="520"/>
          <ac:picMkLst>
            <pc:docMk/>
            <pc:sldMk cId="1723390988" sldId="258"/>
            <ac:picMk id="3074" creationId="{91BDB946-F106-4B99-AD05-C07E6A24FE07}"/>
          </ac:picMkLst>
        </pc:picChg>
      </pc:sldChg>
      <pc:sldChg chg="addSp delSp modSp mod setBg">
        <pc:chgData name="" userId="461d7124ec7a38ad" providerId="LiveId" clId="{76A06DCA-52CB-43C2-9D30-1AB7DB2FA20E}" dt="2019-02-28T02:09:55.553" v="528" actId="732"/>
        <pc:sldMkLst>
          <pc:docMk/>
          <pc:sldMk cId="3550446227" sldId="259"/>
        </pc:sldMkLst>
        <pc:spChg chg="add del mod">
          <ac:chgData name="" userId="461d7124ec7a38ad" providerId="LiveId" clId="{76A06DCA-52CB-43C2-9D30-1AB7DB2FA20E}" dt="2019-02-28T01:47:00.310" v="382" actId="478"/>
          <ac:spMkLst>
            <pc:docMk/>
            <pc:sldMk cId="3550446227" sldId="259"/>
            <ac:spMk id="3" creationId="{6EC95AD5-898E-47D8-8277-B20C2261C285}"/>
          </ac:spMkLst>
        </pc:spChg>
        <pc:spChg chg="del">
          <ac:chgData name="" userId="461d7124ec7a38ad" providerId="LiveId" clId="{76A06DCA-52CB-43C2-9D30-1AB7DB2FA20E}" dt="2019-02-28T01:46:55.479" v="380" actId="478"/>
          <ac:spMkLst>
            <pc:docMk/>
            <pc:sldMk cId="3550446227" sldId="259"/>
            <ac:spMk id="5" creationId="{EFD7208E-75D5-426B-9FFC-3EA61A149195}"/>
          </ac:spMkLst>
        </pc:spChg>
        <pc:spChg chg="add del mod">
          <ac:chgData name="" userId="461d7124ec7a38ad" providerId="LiveId" clId="{76A06DCA-52CB-43C2-9D30-1AB7DB2FA20E}" dt="2019-02-28T01:54:00.953" v="436" actId="11529"/>
          <ac:spMkLst>
            <pc:docMk/>
            <pc:sldMk cId="3550446227" sldId="259"/>
            <ac:spMk id="7" creationId="{0C472334-A90B-42D2-995E-94CECFC3EA11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1" creationId="{49F3E96D-534C-4424-A4B0-46221CB613C8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2" creationId="{A46D5577-5724-4520-B61E-6F72F8E7CE6D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3" creationId="{EB34427B-0F76-4207-A5B2-0F5C352AA2EF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4" creationId="{92AD1350-360A-48CD-8360-9D326205C8D1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5" creationId="{0C110704-D416-4AB7-8E18-59D8ED642A88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6" creationId="{BC9AA06F-8C5B-4AAC-985F-058113BFD3F2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7" creationId="{7FBA39F1-8750-4644-A2F8-DF4894D89D93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8" creationId="{62FB8E8C-5E06-48E2-ACF6-B5F37292C425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9" creationId="{DCAF55A9-8141-4AE5-B959-0B846E6D35B8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30" creationId="{5CC9ACDB-CF1F-4F16-A65D-A54203F1F8A3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31" creationId="{D26A823F-4DF0-410A-8C68-E58E907EE582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32" creationId="{79806BAB-52FB-49E2-815E-C7B3BC730D7F}"/>
          </ac:spMkLst>
        </pc:spChg>
        <pc:spChg chg="add del">
          <ac:chgData name="" userId="461d7124ec7a38ad" providerId="LiveId" clId="{76A06DCA-52CB-43C2-9D30-1AB7DB2FA20E}" dt="2019-02-28T01:50:55.559" v="410"/>
          <ac:spMkLst>
            <pc:docMk/>
            <pc:sldMk cId="3550446227" sldId="259"/>
            <ac:spMk id="36" creationId="{35474547-2C0B-4DBC-B8E3-76F3DAB6F649}"/>
          </ac:spMkLst>
        </pc:spChg>
        <pc:spChg chg="add del">
          <ac:chgData name="" userId="461d7124ec7a38ad" providerId="LiveId" clId="{76A06DCA-52CB-43C2-9D30-1AB7DB2FA20E}" dt="2019-02-28T01:51:15.640" v="416"/>
          <ac:spMkLst>
            <pc:docMk/>
            <pc:sldMk cId="3550446227" sldId="259"/>
            <ac:spMk id="37" creationId="{C4DE7D77-A2EB-4B24-B436-F27DB771ECB1}"/>
          </ac:spMkLst>
        </pc:spChg>
        <pc:spChg chg="add del mod">
          <ac:chgData name="" userId="461d7124ec7a38ad" providerId="LiveId" clId="{76A06DCA-52CB-43C2-9D30-1AB7DB2FA20E}" dt="2019-02-28T01:51:15.287" v="415"/>
          <ac:spMkLst>
            <pc:docMk/>
            <pc:sldMk cId="3550446227" sldId="259"/>
            <ac:spMk id="38" creationId="{79E52A3A-637C-4444-B505-A0BFE12063BF}"/>
          </ac:spMkLst>
        </pc:spChg>
        <pc:spChg chg="add del">
          <ac:chgData name="" userId="461d7124ec7a38ad" providerId="LiveId" clId="{76A06DCA-52CB-43C2-9D30-1AB7DB2FA20E}" dt="2019-02-28T01:51:31.947" v="419"/>
          <ac:spMkLst>
            <pc:docMk/>
            <pc:sldMk cId="3550446227" sldId="259"/>
            <ac:spMk id="39" creationId="{CA4604A9-5A5E-4BAF-BD4D-59927158755B}"/>
          </ac:spMkLst>
        </pc:spChg>
        <pc:spChg chg="add mod">
          <ac:chgData name="" userId="461d7124ec7a38ad" providerId="LiveId" clId="{76A06DCA-52CB-43C2-9D30-1AB7DB2FA20E}" dt="2019-02-28T01:55:35.539" v="445"/>
          <ac:spMkLst>
            <pc:docMk/>
            <pc:sldMk cId="3550446227" sldId="259"/>
            <ac:spMk id="41" creationId="{68EE56C9-6ACF-4D0B-AD38-4C31698D7C49}"/>
          </ac:spMkLst>
        </pc:spChg>
        <pc:spChg chg="add mod">
          <ac:chgData name="" userId="461d7124ec7a38ad" providerId="LiveId" clId="{76A06DCA-52CB-43C2-9D30-1AB7DB2FA20E}" dt="2019-02-28T01:56:21.489" v="449"/>
          <ac:spMkLst>
            <pc:docMk/>
            <pc:sldMk cId="3550446227" sldId="259"/>
            <ac:spMk id="42" creationId="{2DBA0FFF-F002-4769-9A08-472C00E4C3A7}"/>
          </ac:spMkLst>
        </pc:spChg>
        <pc:spChg chg="add mod">
          <ac:chgData name="" userId="461d7124ec7a38ad" providerId="LiveId" clId="{76A06DCA-52CB-43C2-9D30-1AB7DB2FA20E}" dt="2019-02-28T01:58:27.642" v="467" actId="14100"/>
          <ac:spMkLst>
            <pc:docMk/>
            <pc:sldMk cId="3550446227" sldId="259"/>
            <ac:spMk id="43" creationId="{1986E60A-9502-46E0-9731-94A6FE30FCB6}"/>
          </ac:spMkLst>
        </pc:spChg>
        <pc:spChg chg="add mod">
          <ac:chgData name="" userId="461d7124ec7a38ad" providerId="LiveId" clId="{76A06DCA-52CB-43C2-9D30-1AB7DB2FA20E}" dt="2019-02-28T01:57:35.376" v="461"/>
          <ac:spMkLst>
            <pc:docMk/>
            <pc:sldMk cId="3550446227" sldId="259"/>
            <ac:spMk id="44" creationId="{4DB4ADF7-406D-48B9-AFFA-C4616A8BCBAE}"/>
          </ac:spMkLst>
        </pc:spChg>
        <pc:spChg chg="add mod">
          <ac:chgData name="" userId="461d7124ec7a38ad" providerId="LiveId" clId="{76A06DCA-52CB-43C2-9D30-1AB7DB2FA20E}" dt="2019-02-28T01:58:09.408" v="465"/>
          <ac:spMkLst>
            <pc:docMk/>
            <pc:sldMk cId="3550446227" sldId="259"/>
            <ac:spMk id="45" creationId="{953123F1-5378-473E-A623-7A558FA8F248}"/>
          </ac:spMkLst>
        </pc:spChg>
        <pc:spChg chg="add mod">
          <ac:chgData name="" userId="461d7124ec7a38ad" providerId="LiveId" clId="{76A06DCA-52CB-43C2-9D30-1AB7DB2FA20E}" dt="2019-02-28T01:59:17.235" v="471"/>
          <ac:spMkLst>
            <pc:docMk/>
            <pc:sldMk cId="3550446227" sldId="259"/>
            <ac:spMk id="46" creationId="{42BEA1A9-69FE-489C-A348-F7573C6A2CCF}"/>
          </ac:spMkLst>
        </pc:spChg>
        <pc:grpChg chg="add del">
          <ac:chgData name="" userId="461d7124ec7a38ad" providerId="LiveId" clId="{76A06DCA-52CB-43C2-9D30-1AB7DB2FA20E}" dt="2019-02-28T02:09:35.655" v="526" actId="478"/>
          <ac:grpSpMkLst>
            <pc:docMk/>
            <pc:sldMk cId="3550446227" sldId="259"/>
            <ac:grpSpMk id="47" creationId="{A541F28B-11F7-41C3-A553-C7A7B9343A85}"/>
          </ac:grpSpMkLst>
        </pc:grpChg>
        <pc:graphicFrameChg chg="del">
          <ac:chgData name="" userId="461d7124ec7a38ad" providerId="LiveId" clId="{76A06DCA-52CB-43C2-9D30-1AB7DB2FA20E}" dt="2019-02-28T01:46:48.072" v="379" actId="478"/>
          <ac:graphicFrameMkLst>
            <pc:docMk/>
            <pc:sldMk cId="3550446227" sldId="259"/>
            <ac:graphicFrameMk id="8" creationId="{3BD0E0CF-BF5D-47BA-93FB-5AA987C56947}"/>
          </ac:graphicFrameMkLst>
        </pc:graphicFrameChg>
        <pc:picChg chg="add del mod modCrop">
          <ac:chgData name="" userId="461d7124ec7a38ad" providerId="LiveId" clId="{76A06DCA-52CB-43C2-9D30-1AB7DB2FA20E}" dt="2019-02-28T01:47:57.870" v="388" actId="478"/>
          <ac:picMkLst>
            <pc:docMk/>
            <pc:sldMk cId="3550446227" sldId="259"/>
            <ac:picMk id="4" creationId="{C3EA5347-F135-473F-8407-E44DD78CFD03}"/>
          </ac:picMkLst>
        </pc:picChg>
        <pc:picChg chg="add del mod modCrop">
          <ac:chgData name="" userId="461d7124ec7a38ad" providerId="LiveId" clId="{76A06DCA-52CB-43C2-9D30-1AB7DB2FA20E}" dt="2019-02-28T01:49:07.213" v="395"/>
          <ac:picMkLst>
            <pc:docMk/>
            <pc:sldMk cId="3550446227" sldId="259"/>
            <ac:picMk id="6" creationId="{02C552DC-6358-43D1-8E46-3EFCD6D7FF69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9" creationId="{BA9C5685-E800-4105-BB84-76ABDFB4E9AA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0" creationId="{9697AFA2-95AB-4392-9F24-36EC83FE688B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1" creationId="{F7B66FFD-8DAF-413B-B019-F693E0D14B29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2" creationId="{D5A4879C-DBD9-4C4A-BCAD-E126A0CA8387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3" creationId="{68BD1C48-1880-42FF-9F7F-7150D6920834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4" creationId="{40E974B4-29D3-4E15-A2B5-835109A464D7}"/>
          </ac:picMkLst>
        </pc:picChg>
        <pc:picChg chg="add del mod">
          <ac:chgData name="" userId="461d7124ec7a38ad" providerId="LiveId" clId="{76A06DCA-52CB-43C2-9D30-1AB7DB2FA20E}" dt="2019-02-28T02:09:15.607" v="523" actId="478"/>
          <ac:picMkLst>
            <pc:docMk/>
            <pc:sldMk cId="3550446227" sldId="259"/>
            <ac:picMk id="15" creationId="{37887D59-E43A-417A-B48A-D54084CF7B66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7" creationId="{1791CA62-D806-459F-B0F9-7F692E438CA6}"/>
          </ac:picMkLst>
        </pc:picChg>
        <pc:picChg chg="add del mod">
          <ac:chgData name="" userId="461d7124ec7a38ad" providerId="LiveId" clId="{76A06DCA-52CB-43C2-9D30-1AB7DB2FA20E}" dt="2019-02-28T01:49:50.027" v="402" actId="478"/>
          <ac:picMkLst>
            <pc:docMk/>
            <pc:sldMk cId="3550446227" sldId="259"/>
            <ac:picMk id="33" creationId="{1C7DB358-C78F-470F-9189-0E718084B621}"/>
          </ac:picMkLst>
        </pc:picChg>
        <pc:picChg chg="add mod modCrop">
          <ac:chgData name="" userId="461d7124ec7a38ad" providerId="LiveId" clId="{76A06DCA-52CB-43C2-9D30-1AB7DB2FA20E}" dt="2019-02-28T02:09:55.553" v="528" actId="732"/>
          <ac:picMkLst>
            <pc:docMk/>
            <pc:sldMk cId="3550446227" sldId="259"/>
            <ac:picMk id="34" creationId="{C75510AB-B451-4DCD-8D2E-C2BF735FA73B}"/>
          </ac:picMkLst>
        </pc:picChg>
        <pc:picChg chg="add del mod">
          <ac:chgData name="" userId="461d7124ec7a38ad" providerId="LiveId" clId="{76A06DCA-52CB-43C2-9D30-1AB7DB2FA20E}" dt="2019-02-28T02:09:17.800" v="524" actId="478"/>
          <ac:picMkLst>
            <pc:docMk/>
            <pc:sldMk cId="3550446227" sldId="259"/>
            <ac:picMk id="35" creationId="{BFDAE21A-D30C-4783-B537-D0128D8067AD}"/>
          </ac:picMkLst>
        </pc:picChg>
        <pc:picChg chg="add del mod ord">
          <ac:chgData name="" userId="461d7124ec7a38ad" providerId="LiveId" clId="{76A06DCA-52CB-43C2-9D30-1AB7DB2FA20E}" dt="2019-02-28T01:54:42.772" v="442" actId="478"/>
          <ac:picMkLst>
            <pc:docMk/>
            <pc:sldMk cId="3550446227" sldId="259"/>
            <ac:picMk id="40" creationId="{042E9AFA-D501-49AA-A189-EEB1D9B55A7F}"/>
          </ac:picMkLst>
        </pc:picChg>
        <pc:picChg chg="mod topLvl">
          <ac:chgData name="" userId="461d7124ec7a38ad" providerId="LiveId" clId="{76A06DCA-52CB-43C2-9D30-1AB7DB2FA20E}" dt="2019-02-28T02:09:49.384" v="527" actId="1076"/>
          <ac:picMkLst>
            <pc:docMk/>
            <pc:sldMk cId="3550446227" sldId="259"/>
            <ac:picMk id="48" creationId="{AF673234-32E0-44FB-A7F0-B2531931A0FA}"/>
          </ac:picMkLst>
        </pc:picChg>
        <pc:picChg chg="del topLvl">
          <ac:chgData name="" userId="461d7124ec7a38ad" providerId="LiveId" clId="{76A06DCA-52CB-43C2-9D30-1AB7DB2FA20E}" dt="2019-02-28T02:09:35.655" v="526" actId="478"/>
          <ac:picMkLst>
            <pc:docMk/>
            <pc:sldMk cId="3550446227" sldId="259"/>
            <ac:picMk id="49" creationId="{E5C831EB-5C8E-410E-A808-0169322B23EF}"/>
          </ac:picMkLst>
        </pc:picChg>
      </pc:sldChg>
      <pc:sldChg chg="addSp delSp modSp add del">
        <pc:chgData name="" userId="461d7124ec7a38ad" providerId="LiveId" clId="{76A06DCA-52CB-43C2-9D30-1AB7DB2FA20E}" dt="2019-02-28T02:46:33.376" v="974" actId="1076"/>
        <pc:sldMkLst>
          <pc:docMk/>
          <pc:sldMk cId="2111787185" sldId="261"/>
        </pc:sldMkLst>
        <pc:spChg chg="add del mod">
          <ac:chgData name="" userId="461d7124ec7a38ad" providerId="LiveId" clId="{76A06DCA-52CB-43C2-9D30-1AB7DB2FA20E}" dt="2019-02-28T02:32:15.554" v="810" actId="478"/>
          <ac:spMkLst>
            <pc:docMk/>
            <pc:sldMk cId="2111787185" sldId="261"/>
            <ac:spMk id="2" creationId="{C062779B-0707-4730-A330-A6547813BA6D}"/>
          </ac:spMkLst>
        </pc:spChg>
        <pc:spChg chg="mod">
          <ac:chgData name="" userId="461d7124ec7a38ad" providerId="LiveId" clId="{76A06DCA-52CB-43C2-9D30-1AB7DB2FA20E}" dt="2019-02-28T02:46:33.376" v="974" actId="1076"/>
          <ac:spMkLst>
            <pc:docMk/>
            <pc:sldMk cId="2111787185" sldId="261"/>
            <ac:spMk id="20" creationId="{25822F66-A432-4F53-9F00-7C7560D2731D}"/>
          </ac:spMkLst>
        </pc:spChg>
        <pc:spChg chg="del mod">
          <ac:chgData name="" userId="461d7124ec7a38ad" providerId="LiveId" clId="{76A06DCA-52CB-43C2-9D30-1AB7DB2FA20E}" dt="2019-02-28T02:45:44.621" v="945" actId="478"/>
          <ac:spMkLst>
            <pc:docMk/>
            <pc:sldMk cId="2111787185" sldId="261"/>
            <ac:spMk id="21" creationId="{9B67F237-9A5A-430B-9250-96AD88303F31}"/>
          </ac:spMkLst>
        </pc:spChg>
        <pc:spChg chg="del">
          <ac:chgData name="" userId="461d7124ec7a38ad" providerId="LiveId" clId="{76A06DCA-52CB-43C2-9D30-1AB7DB2FA20E}" dt="2019-02-28T02:35:30.866" v="826" actId="478"/>
          <ac:spMkLst>
            <pc:docMk/>
            <pc:sldMk cId="2111787185" sldId="261"/>
            <ac:spMk id="43" creationId="{F963BA7A-C5CB-4894-8A4D-B74641E2E88D}"/>
          </ac:spMkLst>
        </pc:spChg>
        <pc:spChg chg="del">
          <ac:chgData name="" userId="461d7124ec7a38ad" providerId="LiveId" clId="{76A06DCA-52CB-43C2-9D30-1AB7DB2FA20E}" dt="2019-02-28T02:28:18.165" v="796" actId="478"/>
          <ac:spMkLst>
            <pc:docMk/>
            <pc:sldMk cId="2111787185" sldId="261"/>
            <ac:spMk id="45" creationId="{4420A703-E2AD-4E56-93CD-0EA0CA86D819}"/>
          </ac:spMkLst>
        </pc:spChg>
        <pc:spChg chg="add del">
          <ac:chgData name="" userId="461d7124ec7a38ad" providerId="LiveId" clId="{76A06DCA-52CB-43C2-9D30-1AB7DB2FA20E}" dt="2019-02-28T02:32:13.058" v="809" actId="478"/>
          <ac:spMkLst>
            <pc:docMk/>
            <pc:sldMk cId="2111787185" sldId="261"/>
            <ac:spMk id="82" creationId="{E1AC692D-1B31-42B7-AA14-909FDBE3E6F6}"/>
          </ac:spMkLst>
        </pc:spChg>
        <pc:spChg chg="add mod ord">
          <ac:chgData name="" userId="461d7124ec7a38ad" providerId="LiveId" clId="{76A06DCA-52CB-43C2-9D30-1AB7DB2FA20E}" dt="2019-02-28T02:41:50.659" v="916" actId="14100"/>
          <ac:spMkLst>
            <pc:docMk/>
            <pc:sldMk cId="2111787185" sldId="261"/>
            <ac:spMk id="83" creationId="{4A99705D-ACC8-4B61-8A38-0090E2124F7B}"/>
          </ac:spMkLst>
        </pc:spChg>
        <pc:spChg chg="add del mod">
          <ac:chgData name="" userId="461d7124ec7a38ad" providerId="LiveId" clId="{76A06DCA-52CB-43C2-9D30-1AB7DB2FA20E}" dt="2019-02-28T02:45:41.225" v="944"/>
          <ac:spMkLst>
            <pc:docMk/>
            <pc:sldMk cId="2111787185" sldId="261"/>
            <ac:spMk id="90" creationId="{68F0B2DD-78F1-4436-81C5-A3AF4900A31B}"/>
          </ac:spMkLst>
        </pc:spChg>
        <pc:spChg chg="add mod">
          <ac:chgData name="" userId="461d7124ec7a38ad" providerId="LiveId" clId="{76A06DCA-52CB-43C2-9D30-1AB7DB2FA20E}" dt="2019-02-28T02:46:33.376" v="974" actId="1076"/>
          <ac:spMkLst>
            <pc:docMk/>
            <pc:sldMk cId="2111787185" sldId="261"/>
            <ac:spMk id="91" creationId="{A5F9263C-7B3E-4EC9-B13C-34E2FAA2FADF}"/>
          </ac:spMkLst>
        </pc:spChg>
        <pc:grpChg chg="add del">
          <ac:chgData name="" userId="461d7124ec7a38ad" providerId="LiveId" clId="{76A06DCA-52CB-43C2-9D30-1AB7DB2FA20E}" dt="2019-02-28T02:35:33.851" v="827" actId="478"/>
          <ac:grpSpMkLst>
            <pc:docMk/>
            <pc:sldMk cId="2111787185" sldId="261"/>
            <ac:grpSpMk id="46" creationId="{68025CA5-165A-4C04-A2BC-F8886D6FED0A}"/>
          </ac:grpSpMkLst>
        </pc:grpChg>
        <pc:grpChg chg="mod">
          <ac:chgData name="" userId="461d7124ec7a38ad" providerId="LiveId" clId="{76A06DCA-52CB-43C2-9D30-1AB7DB2FA20E}" dt="2019-02-28T02:40:38.265" v="902" actId="1076"/>
          <ac:grpSpMkLst>
            <pc:docMk/>
            <pc:sldMk cId="2111787185" sldId="261"/>
            <ac:grpSpMk id="55" creationId="{FE3DE7FC-4769-465F-9EBC-99D797CCFFC1}"/>
          </ac:grpSpMkLst>
        </pc:grpChg>
        <pc:grpChg chg="mod">
          <ac:chgData name="" userId="461d7124ec7a38ad" providerId="LiveId" clId="{76A06DCA-52CB-43C2-9D30-1AB7DB2FA20E}" dt="2019-02-28T02:40:38.265" v="902" actId="1076"/>
          <ac:grpSpMkLst>
            <pc:docMk/>
            <pc:sldMk cId="2111787185" sldId="261"/>
            <ac:grpSpMk id="60" creationId="{7D32629E-C504-4606-AC64-1323A3C9CD24}"/>
          </ac:grpSpMkLst>
        </pc:grpChg>
        <pc:grpChg chg="mod">
          <ac:chgData name="" userId="461d7124ec7a38ad" providerId="LiveId" clId="{76A06DCA-52CB-43C2-9D30-1AB7DB2FA20E}" dt="2019-02-28T02:40:38.265" v="902" actId="1076"/>
          <ac:grpSpMkLst>
            <pc:docMk/>
            <pc:sldMk cId="2111787185" sldId="261"/>
            <ac:grpSpMk id="75" creationId="{510631CF-8B43-49E1-A62E-13935713BFB9}"/>
          </ac:grpSpMkLst>
        </pc:grpChg>
        <pc:grpChg chg="add del mod">
          <ac:chgData name="" userId="461d7124ec7a38ad" providerId="LiveId" clId="{76A06DCA-52CB-43C2-9D30-1AB7DB2FA20E}" dt="2019-02-28T02:40:05.883" v="899" actId="478"/>
          <ac:grpSpMkLst>
            <pc:docMk/>
            <pc:sldMk cId="2111787185" sldId="261"/>
            <ac:grpSpMk id="86" creationId="{7A2780F4-00DD-40E1-A827-8E3E88BC7E4F}"/>
          </ac:grpSpMkLst>
        </pc:grpChg>
        <pc:picChg chg="del">
          <ac:chgData name="" userId="461d7124ec7a38ad" providerId="LiveId" clId="{76A06DCA-52CB-43C2-9D30-1AB7DB2FA20E}" dt="2019-02-28T02:26:31.953" v="722" actId="478"/>
          <ac:picMkLst>
            <pc:docMk/>
            <pc:sldMk cId="2111787185" sldId="261"/>
            <ac:picMk id="11" creationId="{E511E069-6585-4EE4-8C08-9CD976D7C94E}"/>
          </ac:picMkLst>
        </pc:picChg>
        <pc:picChg chg="del">
          <ac:chgData name="" userId="461d7124ec7a38ad" providerId="LiveId" clId="{76A06DCA-52CB-43C2-9D30-1AB7DB2FA20E}" dt="2019-02-28T02:28:21.592" v="797" actId="478"/>
          <ac:picMkLst>
            <pc:docMk/>
            <pc:sldMk cId="2111787185" sldId="261"/>
            <ac:picMk id="44" creationId="{F7538848-340C-499A-87A4-8AD8FAA15996}"/>
          </ac:picMkLst>
        </pc:picChg>
        <pc:picChg chg="add del mod">
          <ac:chgData name="" userId="461d7124ec7a38ad" providerId="LiveId" clId="{76A06DCA-52CB-43C2-9D30-1AB7DB2FA20E}" dt="2019-02-28T02:34:43.415" v="820" actId="478"/>
          <ac:picMkLst>
            <pc:docMk/>
            <pc:sldMk cId="2111787185" sldId="261"/>
            <ac:picMk id="84" creationId="{11D38DF9-6557-40D2-B298-8C1C2AC4389D}"/>
          </ac:picMkLst>
        </pc:picChg>
        <pc:picChg chg="add del mod ord modCrop">
          <ac:chgData name="" userId="461d7124ec7a38ad" providerId="LiveId" clId="{76A06DCA-52CB-43C2-9D30-1AB7DB2FA20E}" dt="2019-02-28T02:43:36.170" v="925" actId="478"/>
          <ac:picMkLst>
            <pc:docMk/>
            <pc:sldMk cId="2111787185" sldId="261"/>
            <ac:picMk id="85" creationId="{2DC1F2EA-C1D5-458B-BDA3-66E7BA317F09}"/>
          </ac:picMkLst>
        </pc:picChg>
      </pc:sldChg>
      <pc:sldChg chg="addSp delSp modSp add">
        <pc:chgData name="" userId="461d7124ec7a38ad" providerId="LiveId" clId="{76A06DCA-52CB-43C2-9D30-1AB7DB2FA20E}" dt="2019-02-28T02:17:39.264" v="553" actId="207"/>
        <pc:sldMkLst>
          <pc:docMk/>
          <pc:sldMk cId="3158239655" sldId="329"/>
        </pc:sldMkLst>
        <pc:spChg chg="mod">
          <ac:chgData name="" userId="461d7124ec7a38ad" providerId="LiveId" clId="{76A06DCA-52CB-43C2-9D30-1AB7DB2FA20E}" dt="2019-02-28T02:17:39.264" v="553" actId="207"/>
          <ac:spMkLst>
            <pc:docMk/>
            <pc:sldMk cId="3158239655" sldId="329"/>
            <ac:spMk id="36" creationId="{AD5F885F-7E86-4ECD-8E69-EFB13D0ECEF8}"/>
          </ac:spMkLst>
        </pc:spChg>
        <pc:spChg chg="mod">
          <ac:chgData name="" userId="461d7124ec7a38ad" providerId="LiveId" clId="{76A06DCA-52CB-43C2-9D30-1AB7DB2FA20E}" dt="2019-02-28T02:17:07.084" v="549" actId="207"/>
          <ac:spMkLst>
            <pc:docMk/>
            <pc:sldMk cId="3158239655" sldId="329"/>
            <ac:spMk id="37" creationId="{FA2EF3BC-0CC4-4479-AB6A-1404E456C06F}"/>
          </ac:spMkLst>
        </pc:spChg>
        <pc:spChg chg="mod">
          <ac:chgData name="" userId="461d7124ec7a38ad" providerId="LiveId" clId="{76A06DCA-52CB-43C2-9D30-1AB7DB2FA20E}" dt="2019-02-28T02:17:00.328" v="548" actId="207"/>
          <ac:spMkLst>
            <pc:docMk/>
            <pc:sldMk cId="3158239655" sldId="329"/>
            <ac:spMk id="38" creationId="{D34B5279-81C8-4AD5-A69A-1B24E99506EA}"/>
          </ac:spMkLst>
        </pc:spChg>
        <pc:spChg chg="mod">
          <ac:chgData name="" userId="461d7124ec7a38ad" providerId="LiveId" clId="{76A06DCA-52CB-43C2-9D30-1AB7DB2FA20E}" dt="2019-02-28T02:17:13.122" v="550" actId="207"/>
          <ac:spMkLst>
            <pc:docMk/>
            <pc:sldMk cId="3158239655" sldId="329"/>
            <ac:spMk id="39" creationId="{D0796B94-ED94-4539-9BA0-2175AD28E470}"/>
          </ac:spMkLst>
        </pc:spChg>
        <pc:spChg chg="mod">
          <ac:chgData name="" userId="461d7124ec7a38ad" providerId="LiveId" clId="{76A06DCA-52CB-43C2-9D30-1AB7DB2FA20E}" dt="2019-02-28T02:17:33.723" v="552" actId="207"/>
          <ac:spMkLst>
            <pc:docMk/>
            <pc:sldMk cId="3158239655" sldId="329"/>
            <ac:spMk id="43" creationId="{C2DC1E37-60E8-4CD0-9235-327781FEFA2F}"/>
          </ac:spMkLst>
        </pc:spChg>
        <pc:spChg chg="mod">
          <ac:chgData name="" userId="461d7124ec7a38ad" providerId="LiveId" clId="{76A06DCA-52CB-43C2-9D30-1AB7DB2FA20E}" dt="2019-02-28T02:13:17.979" v="535"/>
          <ac:spMkLst>
            <pc:docMk/>
            <pc:sldMk cId="3158239655" sldId="329"/>
            <ac:spMk id="95" creationId="{DB770E5D-D707-4420-B636-54598694651C}"/>
          </ac:spMkLst>
        </pc:spChg>
        <pc:picChg chg="add mod ord modCrop">
          <ac:chgData name="" userId="461d7124ec7a38ad" providerId="LiveId" clId="{76A06DCA-52CB-43C2-9D30-1AB7DB2FA20E}" dt="2019-02-28T02:16:32.596" v="545"/>
          <ac:picMkLst>
            <pc:docMk/>
            <pc:sldMk cId="3158239655" sldId="329"/>
            <ac:picMk id="21" creationId="{4258E791-5A5C-4EC0-A81D-73010F97EEDD}"/>
          </ac:picMkLst>
        </pc:picChg>
        <pc:picChg chg="del">
          <ac:chgData name="" userId="461d7124ec7a38ad" providerId="LiveId" clId="{76A06DCA-52CB-43C2-9D30-1AB7DB2FA20E}" dt="2019-02-28T02:14:39.681" v="538" actId="478"/>
          <ac:picMkLst>
            <pc:docMk/>
            <pc:sldMk cId="3158239655" sldId="329"/>
            <ac:picMk id="49" creationId="{C723FF6B-E6AD-411E-BF82-5D788CDAED42}"/>
          </ac:picMkLst>
        </pc:picChg>
      </pc:sldChg>
      <pc:sldChg chg="addSp delSp modSp">
        <pc:chgData name="" userId="461d7124ec7a38ad" providerId="LiveId" clId="{76A06DCA-52CB-43C2-9D30-1AB7DB2FA20E}" dt="2019-02-28T01:45:29.272" v="378" actId="164"/>
        <pc:sldMkLst>
          <pc:docMk/>
          <pc:sldMk cId="1920612007" sldId="590"/>
        </pc:sldMkLst>
        <pc:spChg chg="add del">
          <ac:chgData name="" userId="461d7124ec7a38ad" providerId="LiveId" clId="{76A06DCA-52CB-43C2-9D30-1AB7DB2FA20E}" dt="2019-02-28T01:18:32.245" v="136"/>
          <ac:spMkLst>
            <pc:docMk/>
            <pc:sldMk cId="1920612007" sldId="590"/>
            <ac:spMk id="2" creationId="{8341DF21-1C14-4ED5-BEDB-26F50C7BE2DB}"/>
          </ac:spMkLst>
        </pc:spChg>
        <pc:spChg chg="add del mod">
          <ac:chgData name="" userId="461d7124ec7a38ad" providerId="LiveId" clId="{76A06DCA-52CB-43C2-9D30-1AB7DB2FA20E}" dt="2019-02-28T01:27:53.998" v="314" actId="478"/>
          <ac:spMkLst>
            <pc:docMk/>
            <pc:sldMk cId="1920612007" sldId="590"/>
            <ac:spMk id="27" creationId="{658E621B-AC6D-4AD9-95F4-9EEE683B712B}"/>
          </ac:spMkLst>
        </pc:spChg>
        <pc:spChg chg="mod">
          <ac:chgData name="" userId="461d7124ec7a38ad" providerId="LiveId" clId="{76A06DCA-52CB-43C2-9D30-1AB7DB2FA20E}" dt="2019-02-28T01:25:19.228" v="251" actId="20577"/>
          <ac:spMkLst>
            <pc:docMk/>
            <pc:sldMk cId="1920612007" sldId="590"/>
            <ac:spMk id="28" creationId="{6945C326-9E0D-4F3D-953D-4EABA1D00834}"/>
          </ac:spMkLst>
        </pc:spChg>
        <pc:spChg chg="mod ord">
          <ac:chgData name="" userId="461d7124ec7a38ad" providerId="LiveId" clId="{76A06DCA-52CB-43C2-9D30-1AB7DB2FA20E}" dt="2019-02-28T01:44:14.066" v="369" actId="166"/>
          <ac:spMkLst>
            <pc:docMk/>
            <pc:sldMk cId="1920612007" sldId="590"/>
            <ac:spMk id="29" creationId="{99DC4DA9-05CC-470D-8CCF-AD2F1B420FE4}"/>
          </ac:spMkLst>
        </pc:spChg>
        <pc:grpChg chg="add del mod">
          <ac:chgData name="" userId="461d7124ec7a38ad" providerId="LiveId" clId="{76A06DCA-52CB-43C2-9D30-1AB7DB2FA20E}" dt="2019-02-28T01:44:57.419" v="373" actId="165"/>
          <ac:grpSpMkLst>
            <pc:docMk/>
            <pc:sldMk cId="1920612007" sldId="590"/>
            <ac:grpSpMk id="13" creationId="{D248597E-1C1C-4AB0-B31C-B2D790212054}"/>
          </ac:grpSpMkLst>
        </pc:grpChg>
        <pc:grpChg chg="add mod">
          <ac:chgData name="" userId="461d7124ec7a38ad" providerId="LiveId" clId="{76A06DCA-52CB-43C2-9D30-1AB7DB2FA20E}" dt="2019-02-28T01:45:29.272" v="378" actId="164"/>
          <ac:grpSpMkLst>
            <pc:docMk/>
            <pc:sldMk cId="1920612007" sldId="590"/>
            <ac:grpSpMk id="14" creationId="{5AEBB6C3-B3E7-41FD-9CE4-5385160B8466}"/>
          </ac:grpSpMkLst>
        </pc:grpChg>
        <pc:picChg chg="add del mod">
          <ac:chgData name="" userId="461d7124ec7a38ad" providerId="LiveId" clId="{76A06DCA-52CB-43C2-9D30-1AB7DB2FA20E}" dt="2019-02-28T01:19:13.877" v="142" actId="478"/>
          <ac:picMkLst>
            <pc:docMk/>
            <pc:sldMk cId="1920612007" sldId="590"/>
            <ac:picMk id="4" creationId="{F4F87F35-E9CD-4BDC-8B84-3DF178AFA54D}"/>
          </ac:picMkLst>
        </pc:picChg>
        <pc:picChg chg="add del mod">
          <ac:chgData name="" userId="461d7124ec7a38ad" providerId="LiveId" clId="{76A06DCA-52CB-43C2-9D30-1AB7DB2FA20E}" dt="2019-02-28T01:19:25.910" v="144" actId="478"/>
          <ac:picMkLst>
            <pc:docMk/>
            <pc:sldMk cId="1920612007" sldId="590"/>
            <ac:picMk id="7" creationId="{A25C1A3B-6CDB-41CD-99D5-3AF0A8EA943A}"/>
          </ac:picMkLst>
        </pc:picChg>
        <pc:picChg chg="del">
          <ac:chgData name="" userId="461d7124ec7a38ad" providerId="LiveId" clId="{76A06DCA-52CB-43C2-9D30-1AB7DB2FA20E}" dt="2019-02-28T01:20:37.946" v="152" actId="478"/>
          <ac:picMkLst>
            <pc:docMk/>
            <pc:sldMk cId="1920612007" sldId="590"/>
            <ac:picMk id="8" creationId="{262925BE-47C4-410F-B228-0E07152B5BB8}"/>
          </ac:picMkLst>
        </pc:picChg>
        <pc:picChg chg="add mod topLvl">
          <ac:chgData name="" userId="461d7124ec7a38ad" providerId="LiveId" clId="{76A06DCA-52CB-43C2-9D30-1AB7DB2FA20E}" dt="2019-02-28T01:45:29.272" v="378" actId="164"/>
          <ac:picMkLst>
            <pc:docMk/>
            <pc:sldMk cId="1920612007" sldId="590"/>
            <ac:picMk id="9" creationId="{B2DFEEE3-D80F-40CA-A35A-01610475A98E}"/>
          </ac:picMkLst>
        </pc:picChg>
        <pc:picChg chg="add mod topLvl">
          <ac:chgData name="" userId="461d7124ec7a38ad" providerId="LiveId" clId="{76A06DCA-52CB-43C2-9D30-1AB7DB2FA20E}" dt="2019-02-28T01:45:29.272" v="378" actId="164"/>
          <ac:picMkLst>
            <pc:docMk/>
            <pc:sldMk cId="1920612007" sldId="590"/>
            <ac:picMk id="10" creationId="{740857BA-0510-4E95-A759-22263CC55AD1}"/>
          </ac:picMkLst>
        </pc:picChg>
        <pc:picChg chg="del">
          <ac:chgData name="" userId="461d7124ec7a38ad" providerId="LiveId" clId="{76A06DCA-52CB-43C2-9D30-1AB7DB2FA20E}" dt="2019-02-28T01:28:58.094" v="325" actId="478"/>
          <ac:picMkLst>
            <pc:docMk/>
            <pc:sldMk cId="1920612007" sldId="590"/>
            <ac:picMk id="11" creationId="{1D0850A3-02D5-4812-A926-F58E4FFFF031}"/>
          </ac:picMkLst>
        </pc:picChg>
        <pc:picChg chg="add del mod">
          <ac:chgData name="" userId="461d7124ec7a38ad" providerId="LiveId" clId="{76A06DCA-52CB-43C2-9D30-1AB7DB2FA20E}" dt="2019-02-28T01:18:08.831" v="134" actId="478"/>
          <ac:picMkLst>
            <pc:docMk/>
            <pc:sldMk cId="1920612007" sldId="590"/>
            <ac:picMk id="12" creationId="{CEEB1A78-1CBC-4C90-B92A-DF23A0DA51EB}"/>
          </ac:picMkLst>
        </pc:picChg>
        <pc:picChg chg="add mod ord modCrop">
          <ac:chgData name="" userId="461d7124ec7a38ad" providerId="LiveId" clId="{76A06DCA-52CB-43C2-9D30-1AB7DB2FA20E}" dt="2019-02-28T01:28:52.621" v="324" actId="167"/>
          <ac:picMkLst>
            <pc:docMk/>
            <pc:sldMk cId="1920612007" sldId="590"/>
            <ac:picMk id="21" creationId="{945AD100-D209-4E91-9341-E58BC2744150}"/>
          </ac:picMkLst>
        </pc:picChg>
      </pc:sldChg>
    </pc:docChg>
  </pc:docChgLst>
  <pc:docChgLst>
    <pc:chgData userId="461d7124ec7a38ad" providerId="LiveId" clId="{12D61BFA-7481-4AAE-962F-76A100F0A8A7}"/>
  </pc:docChgLst>
  <pc:docChgLst>
    <pc:chgData userId="461d7124ec7a38ad" providerId="LiveId" clId="{52C9C703-777E-40BD-B3F2-6112B61B1376}"/>
    <pc:docChg chg="undo custSel modSld modMainMaster">
      <pc:chgData name="" userId="461d7124ec7a38ad" providerId="LiveId" clId="{52C9C703-777E-40BD-B3F2-6112B61B1376}" dt="2019-03-01T17:34:08.630" v="12" actId="166"/>
      <pc:docMkLst>
        <pc:docMk/>
      </pc:docMkLst>
      <pc:sldChg chg="addSp delSp modSp">
        <pc:chgData name="" userId="461d7124ec7a38ad" providerId="LiveId" clId="{52C9C703-777E-40BD-B3F2-6112B61B1376}" dt="2019-03-01T17:34:08.630" v="12" actId="166"/>
        <pc:sldMkLst>
          <pc:docMk/>
          <pc:sldMk cId="1920612007" sldId="590"/>
        </pc:sldMkLst>
        <pc:spChg chg="add">
          <ac:chgData name="" userId="461d7124ec7a38ad" providerId="LiveId" clId="{52C9C703-777E-40BD-B3F2-6112B61B1376}" dt="2019-03-01T17:11:21.253" v="3"/>
          <ac:spMkLst>
            <pc:docMk/>
            <pc:sldMk cId="1920612007" sldId="590"/>
            <ac:spMk id="12" creationId="{86158A79-3707-4BE4-8436-80474FF63ADE}"/>
          </ac:spMkLst>
        </pc:spChg>
        <pc:spChg chg="add">
          <ac:chgData name="" userId="461d7124ec7a38ad" providerId="LiveId" clId="{52C9C703-777E-40BD-B3F2-6112B61B1376}" dt="2019-03-01T17:11:21.253" v="3"/>
          <ac:spMkLst>
            <pc:docMk/>
            <pc:sldMk cId="1920612007" sldId="590"/>
            <ac:spMk id="13" creationId="{71CCC362-DAE4-4551-A920-FF14C30AB801}"/>
          </ac:spMkLst>
        </pc:spChg>
        <pc:spChg chg="del">
          <ac:chgData name="" userId="461d7124ec7a38ad" providerId="LiveId" clId="{52C9C703-777E-40BD-B3F2-6112B61B1376}" dt="2019-03-01T17:11:03.538" v="2" actId="478"/>
          <ac:spMkLst>
            <pc:docMk/>
            <pc:sldMk cId="1920612007" sldId="590"/>
            <ac:spMk id="15" creationId="{AECBA423-6E42-49A2-8650-A23F54301D5B}"/>
          </ac:spMkLst>
        </pc:spChg>
        <pc:spChg chg="del">
          <ac:chgData name="" userId="461d7124ec7a38ad" providerId="LiveId" clId="{52C9C703-777E-40BD-B3F2-6112B61B1376}" dt="2019-03-01T17:11:02.603" v="1" actId="478"/>
          <ac:spMkLst>
            <pc:docMk/>
            <pc:sldMk cId="1920612007" sldId="590"/>
            <ac:spMk id="16" creationId="{21183BE8-1C26-4499-BADA-C728D67C1D11}"/>
          </ac:spMkLst>
        </pc:spChg>
        <pc:spChg chg="del">
          <ac:chgData name="" userId="461d7124ec7a38ad" providerId="LiveId" clId="{52C9C703-777E-40BD-B3F2-6112B61B1376}" dt="2019-03-01T17:10:59.795" v="0" actId="478"/>
          <ac:spMkLst>
            <pc:docMk/>
            <pc:sldMk cId="1920612007" sldId="590"/>
            <ac:spMk id="17" creationId="{411CCD38-ECD9-4FE2-8F75-EABB8813BAFF}"/>
          </ac:spMkLst>
        </pc:spChg>
        <pc:spChg chg="add">
          <ac:chgData name="" userId="461d7124ec7a38ad" providerId="LiveId" clId="{52C9C703-777E-40BD-B3F2-6112B61B1376}" dt="2019-03-01T17:11:21.253" v="3"/>
          <ac:spMkLst>
            <pc:docMk/>
            <pc:sldMk cId="1920612007" sldId="590"/>
            <ac:spMk id="18" creationId="{120749C2-A7CC-4534-AB1A-632A17FB53CE}"/>
          </ac:spMkLst>
        </pc:spChg>
        <pc:spChg chg="ord">
          <ac:chgData name="" userId="461d7124ec7a38ad" providerId="LiveId" clId="{52C9C703-777E-40BD-B3F2-6112B61B1376}" dt="2019-03-01T17:34:08.630" v="12" actId="166"/>
          <ac:spMkLst>
            <pc:docMk/>
            <pc:sldMk cId="1920612007" sldId="590"/>
            <ac:spMk id="29" creationId="{99DC4DA9-05CC-470D-8CCF-AD2F1B420FE4}"/>
          </ac:spMkLst>
        </pc:spChg>
        <pc:picChg chg="add del">
          <ac:chgData name="" userId="461d7124ec7a38ad" providerId="LiveId" clId="{52C9C703-777E-40BD-B3F2-6112B61B1376}" dt="2019-03-01T17:32:46.878" v="5" actId="478"/>
          <ac:picMkLst>
            <pc:docMk/>
            <pc:sldMk cId="1920612007" sldId="590"/>
            <ac:picMk id="21" creationId="{945AD100-D209-4E91-9341-E58BC2744150}"/>
          </ac:picMkLst>
        </pc:picChg>
      </pc:sldChg>
      <pc:sldMasterChg chg="delSp modSldLayout">
        <pc:chgData name="" userId="461d7124ec7a38ad" providerId="LiveId" clId="{52C9C703-777E-40BD-B3F2-6112B61B1376}" dt="2019-03-01T17:33:46.475" v="11" actId="478"/>
        <pc:sldMasterMkLst>
          <pc:docMk/>
          <pc:sldMasterMk cId="1726474993" sldId="2147483660"/>
        </pc:sldMasterMkLst>
        <pc:picChg chg="del">
          <ac:chgData name="" userId="461d7124ec7a38ad" providerId="LiveId" clId="{52C9C703-777E-40BD-B3F2-6112B61B1376}" dt="2019-03-01T17:33:10.615" v="6" actId="478"/>
          <ac:picMkLst>
            <pc:docMk/>
            <pc:sldMasterMk cId="1726474993" sldId="2147483660"/>
            <ac:picMk id="7" creationId="{00000000-0000-0000-0000-000000000000}"/>
          </ac:picMkLst>
        </pc:picChg>
        <pc:sldLayoutChg chg="delSp">
          <pc:chgData name="" userId="461d7124ec7a38ad" providerId="LiveId" clId="{52C9C703-777E-40BD-B3F2-6112B61B1376}" dt="2019-03-01T17:33:21.487" v="8" actId="478"/>
          <pc:sldLayoutMkLst>
            <pc:docMk/>
            <pc:sldMasterMk cId="1726474993" sldId="2147483660"/>
            <pc:sldLayoutMk cId="2802725665" sldId="2147483665"/>
          </pc:sldLayoutMkLst>
          <pc:picChg chg="del">
            <ac:chgData name="" userId="461d7124ec7a38ad" providerId="LiveId" clId="{52C9C703-777E-40BD-B3F2-6112B61B1376}" dt="2019-03-01T17:33:21.487" v="8" actId="478"/>
            <ac:picMkLst>
              <pc:docMk/>
              <pc:sldMasterMk cId="1726474993" sldId="2147483660"/>
              <pc:sldLayoutMk cId="2802725665" sldId="2147483665"/>
              <ac:picMk id="10" creationId="{9E69F4E3-9D43-ED46-87D3-2E91BA63C184}"/>
            </ac:picMkLst>
          </pc:picChg>
          <pc:picChg chg="del">
            <ac:chgData name="" userId="461d7124ec7a38ad" providerId="LiveId" clId="{52C9C703-777E-40BD-B3F2-6112B61B1376}" dt="2019-03-01T17:33:20.343" v="7" actId="478"/>
            <ac:picMkLst>
              <pc:docMk/>
              <pc:sldMasterMk cId="1726474993" sldId="2147483660"/>
              <pc:sldLayoutMk cId="2802725665" sldId="2147483665"/>
              <ac:picMk id="15" creationId="{346990EB-093A-1346-9FA2-EEBCBF0EB1D4}"/>
            </ac:picMkLst>
          </pc:picChg>
        </pc:sldLayoutChg>
        <pc:sldLayoutChg chg="delSp">
          <pc:chgData name="" userId="461d7124ec7a38ad" providerId="LiveId" clId="{52C9C703-777E-40BD-B3F2-6112B61B1376}" dt="2019-03-01T17:33:32.734" v="9" actId="478"/>
          <pc:sldLayoutMkLst>
            <pc:docMk/>
            <pc:sldMasterMk cId="1726474993" sldId="2147483660"/>
            <pc:sldLayoutMk cId="339727195" sldId="2147483668"/>
          </pc:sldLayoutMkLst>
          <pc:picChg chg="del">
            <ac:chgData name="" userId="461d7124ec7a38ad" providerId="LiveId" clId="{52C9C703-777E-40BD-B3F2-6112B61B1376}" dt="2019-03-01T17:33:32.734" v="9" actId="478"/>
            <ac:picMkLst>
              <pc:docMk/>
              <pc:sldMasterMk cId="1726474993" sldId="2147483660"/>
              <pc:sldLayoutMk cId="339727195" sldId="2147483668"/>
              <ac:picMk id="8" creationId="{690F789D-0EB1-3543-B743-434CD290FC15}"/>
            </ac:picMkLst>
          </pc:picChg>
        </pc:sldLayoutChg>
        <pc:sldLayoutChg chg="delSp">
          <pc:chgData name="" userId="461d7124ec7a38ad" providerId="LiveId" clId="{52C9C703-777E-40BD-B3F2-6112B61B1376}" dt="2019-03-01T17:33:42.395" v="10" actId="478"/>
          <pc:sldLayoutMkLst>
            <pc:docMk/>
            <pc:sldMasterMk cId="1726474993" sldId="2147483660"/>
            <pc:sldLayoutMk cId="3010278936" sldId="2147483673"/>
          </pc:sldLayoutMkLst>
          <pc:spChg chg="del">
            <ac:chgData name="" userId="461d7124ec7a38ad" providerId="LiveId" clId="{52C9C703-777E-40BD-B3F2-6112B61B1376}" dt="2019-03-01T17:33:42.395" v="10" actId="478"/>
            <ac:spMkLst>
              <pc:docMk/>
              <pc:sldMasterMk cId="1726474993" sldId="2147483660"/>
              <pc:sldLayoutMk cId="3010278936" sldId="2147483673"/>
              <ac:spMk id="6" creationId="{00000000-0000-0000-0000-000000000000}"/>
            </ac:spMkLst>
          </pc:spChg>
          <pc:spChg chg="del">
            <ac:chgData name="" userId="461d7124ec7a38ad" providerId="LiveId" clId="{52C9C703-777E-40BD-B3F2-6112B61B1376}" dt="2019-03-01T17:33:42.395" v="10" actId="478"/>
            <ac:spMkLst>
              <pc:docMk/>
              <pc:sldMasterMk cId="1726474993" sldId="2147483660"/>
              <pc:sldLayoutMk cId="3010278936" sldId="2147483673"/>
              <ac:spMk id="7" creationId="{00000000-0000-0000-0000-000000000000}"/>
            </ac:spMkLst>
          </pc:spChg>
          <pc:spChg chg="del">
            <ac:chgData name="" userId="461d7124ec7a38ad" providerId="LiveId" clId="{52C9C703-777E-40BD-B3F2-6112B61B1376}" dt="2019-03-01T17:33:42.395" v="10" actId="478"/>
            <ac:spMkLst>
              <pc:docMk/>
              <pc:sldMasterMk cId="1726474993" sldId="2147483660"/>
              <pc:sldLayoutMk cId="3010278936" sldId="2147483673"/>
              <ac:spMk id="12" creationId="{00000000-0000-0000-0000-000000000000}"/>
            </ac:spMkLst>
          </pc:spChg>
        </pc:sldLayoutChg>
        <pc:sldLayoutChg chg="delSp">
          <pc:chgData name="" userId="461d7124ec7a38ad" providerId="LiveId" clId="{52C9C703-777E-40BD-B3F2-6112B61B1376}" dt="2019-03-01T17:33:46.475" v="11" actId="478"/>
          <pc:sldLayoutMkLst>
            <pc:docMk/>
            <pc:sldMasterMk cId="1726474993" sldId="2147483660"/>
            <pc:sldLayoutMk cId="2719166670" sldId="2147483674"/>
          </pc:sldLayoutMkLst>
          <pc:picChg chg="del">
            <ac:chgData name="" userId="461d7124ec7a38ad" providerId="LiveId" clId="{52C9C703-777E-40BD-B3F2-6112B61B1376}" dt="2019-03-01T17:33:46.475" v="11" actId="478"/>
            <ac:picMkLst>
              <pc:docMk/>
              <pc:sldMasterMk cId="1726474993" sldId="2147483660"/>
              <pc:sldLayoutMk cId="2719166670" sldId="2147483674"/>
              <ac:picMk id="13" creationId="{9D8C10DC-BED7-4E4A-8BE1-DCD5CC819377}"/>
            </ac:picMkLst>
          </pc:picChg>
        </pc:sldLayoutChg>
      </pc:sldMasterChg>
    </pc:docChg>
  </pc:docChgLst>
  <pc:docChgLst>
    <pc:chgData name="Hiram Fleitas" userId="461d7124ec7a38ad" providerId="LiveId" clId="{0D581CF5-DF17-4FEB-8956-37D2D4515713}"/>
    <pc:docChg chg="undo redo custSel addSld delSld modSld delMainMaster modMainMaster modSection">
      <pc:chgData name="Hiram Fleitas" userId="461d7124ec7a38ad" providerId="LiveId" clId="{0D581CF5-DF17-4FEB-8956-37D2D4515713}" dt="2019-03-01T02:58:11.852" v="1006"/>
      <pc:docMkLst>
        <pc:docMk/>
      </pc:docMkLst>
      <pc:sldChg chg="modSp">
        <pc:chgData name="Hiram Fleitas" userId="461d7124ec7a38ad" providerId="LiveId" clId="{0D581CF5-DF17-4FEB-8956-37D2D4515713}" dt="2019-02-28T22:18:47.951" v="310"/>
        <pc:sldMkLst>
          <pc:docMk/>
          <pc:sldMk cId="3759792378" sldId="257"/>
        </pc:sldMkLst>
        <pc:picChg chg="mod">
          <ac:chgData name="Hiram Fleitas" userId="461d7124ec7a38ad" providerId="LiveId" clId="{0D581CF5-DF17-4FEB-8956-37D2D4515713}" dt="2019-02-28T22:18:47.951" v="310"/>
          <ac:picMkLst>
            <pc:docMk/>
            <pc:sldMk cId="3759792378" sldId="257"/>
            <ac:picMk id="8" creationId="{74645185-6F55-4EE8-9B6E-97222D2CFA41}"/>
          </ac:picMkLst>
        </pc:picChg>
      </pc:sldChg>
      <pc:sldChg chg="addSp delSp modSp add del">
        <pc:chgData name="Hiram Fleitas" userId="461d7124ec7a38ad" providerId="LiveId" clId="{0D581CF5-DF17-4FEB-8956-37D2D4515713}" dt="2019-02-28T22:26:46.308" v="371" actId="478"/>
        <pc:sldMkLst>
          <pc:docMk/>
          <pc:sldMk cId="1723390988" sldId="258"/>
        </pc:sldMkLst>
        <pc:spChg chg="add del mod">
          <ac:chgData name="Hiram Fleitas" userId="461d7124ec7a38ad" providerId="LiveId" clId="{0D581CF5-DF17-4FEB-8956-37D2D4515713}" dt="2019-02-28T22:26:07.112" v="368" actId="478"/>
          <ac:spMkLst>
            <pc:docMk/>
            <pc:sldMk cId="1723390988" sldId="258"/>
            <ac:spMk id="2" creationId="{F89A3292-14BF-4D15-84EC-B27C253C7734}"/>
          </ac:spMkLst>
        </pc:spChg>
        <pc:spChg chg="add del">
          <ac:chgData name="Hiram Fleitas" userId="461d7124ec7a38ad" providerId="LiveId" clId="{0D581CF5-DF17-4FEB-8956-37D2D4515713}" dt="2019-02-28T22:23:48.596" v="350" actId="478"/>
          <ac:spMkLst>
            <pc:docMk/>
            <pc:sldMk cId="1723390988" sldId="258"/>
            <ac:spMk id="8" creationId="{A1580DFF-4779-4153-9408-8CD157DAF16E}"/>
          </ac:spMkLst>
        </pc:spChg>
        <pc:spChg chg="add del">
          <ac:chgData name="Hiram Fleitas" userId="461d7124ec7a38ad" providerId="LiveId" clId="{0D581CF5-DF17-4FEB-8956-37D2D4515713}" dt="2019-02-28T22:26:46.308" v="371" actId="478"/>
          <ac:spMkLst>
            <pc:docMk/>
            <pc:sldMk cId="1723390988" sldId="258"/>
            <ac:spMk id="12" creationId="{8E91E30D-6167-4005-ADAD-0AE767F4A1D2}"/>
          </ac:spMkLst>
        </pc:spChg>
        <pc:spChg chg="add del mod">
          <ac:chgData name="Hiram Fleitas" userId="461d7124ec7a38ad" providerId="LiveId" clId="{0D581CF5-DF17-4FEB-8956-37D2D4515713}" dt="2019-02-28T22:26:04.512" v="367" actId="478"/>
          <ac:spMkLst>
            <pc:docMk/>
            <pc:sldMk cId="1723390988" sldId="258"/>
            <ac:spMk id="16" creationId="{98063BB1-F7B3-4C8A-ADEC-369112EAAA95}"/>
          </ac:spMkLst>
        </pc:spChg>
        <pc:grpChg chg="del">
          <ac:chgData name="Hiram Fleitas" userId="461d7124ec7a38ad" providerId="LiveId" clId="{0D581CF5-DF17-4FEB-8956-37D2D4515713}" dt="2019-02-28T22:20:15.255" v="315" actId="478"/>
          <ac:grpSpMkLst>
            <pc:docMk/>
            <pc:sldMk cId="1723390988" sldId="258"/>
            <ac:grpSpMk id="4" creationId="{1A705C9F-6597-46F6-9D6F-3B0D7551BFCB}"/>
          </ac:grpSpMkLst>
        </pc:grpChg>
        <pc:grpChg chg="add del">
          <ac:chgData name="Hiram Fleitas" userId="461d7124ec7a38ad" providerId="LiveId" clId="{0D581CF5-DF17-4FEB-8956-37D2D4515713}" dt="2019-02-28T22:23:48.596" v="350" actId="478"/>
          <ac:grpSpMkLst>
            <pc:docMk/>
            <pc:sldMk cId="1723390988" sldId="258"/>
            <ac:grpSpMk id="9" creationId="{B9195245-F2A3-4CAF-A75A-EEE1A9FE0197}"/>
          </ac:grpSpMkLst>
        </pc:grpChg>
        <pc:grpChg chg="add">
          <ac:chgData name="Hiram Fleitas" userId="461d7124ec7a38ad" providerId="LiveId" clId="{0D581CF5-DF17-4FEB-8956-37D2D4515713}" dt="2019-02-28T22:24:25.286" v="353"/>
          <ac:grpSpMkLst>
            <pc:docMk/>
            <pc:sldMk cId="1723390988" sldId="258"/>
            <ac:grpSpMk id="13" creationId="{ABEECBFC-965F-4EB7-8D08-3CC49ABAF93C}"/>
          </ac:grpSpMkLst>
        </pc:grpChg>
        <pc:picChg chg="del">
          <ac:chgData name="Hiram Fleitas" userId="461d7124ec7a38ad" providerId="LiveId" clId="{0D581CF5-DF17-4FEB-8956-37D2D4515713}" dt="2019-02-28T22:21:56.964" v="331" actId="478"/>
          <ac:picMkLst>
            <pc:docMk/>
            <pc:sldMk cId="1723390988" sldId="258"/>
            <ac:picMk id="7" creationId="{97E7FF07-1061-4F07-9666-D410CD8DCC9E}"/>
          </ac:picMkLst>
        </pc:picChg>
        <pc:picChg chg="add del mod ord modCrop">
          <ac:chgData name="Hiram Fleitas" userId="461d7124ec7a38ad" providerId="LiveId" clId="{0D581CF5-DF17-4FEB-8956-37D2D4515713}" dt="2019-02-28T22:26:40.077" v="370" actId="732"/>
          <ac:picMkLst>
            <pc:docMk/>
            <pc:sldMk cId="1723390988" sldId="258"/>
            <ac:picMk id="3074" creationId="{91BDB946-F106-4B99-AD05-C07E6A24FE07}"/>
          </ac:picMkLst>
        </pc:picChg>
      </pc:sldChg>
      <pc:sldChg chg="addSp delSp">
        <pc:chgData name="Hiram Fleitas" userId="461d7124ec7a38ad" providerId="LiveId" clId="{0D581CF5-DF17-4FEB-8956-37D2D4515713}" dt="2019-02-28T22:19:54.809" v="314"/>
        <pc:sldMkLst>
          <pc:docMk/>
          <pc:sldMk cId="3550446227" sldId="259"/>
        </pc:sldMkLst>
        <pc:spChg chg="add">
          <ac:chgData name="Hiram Fleitas" userId="461d7124ec7a38ad" providerId="LiveId" clId="{0D581CF5-DF17-4FEB-8956-37D2D4515713}" dt="2019-02-28T22:19:54.809" v="314"/>
          <ac:spMkLst>
            <pc:docMk/>
            <pc:sldMk cId="3550446227" sldId="259"/>
            <ac:spMk id="10" creationId="{83F8675A-0ADD-4739-9914-925872CD43A8}"/>
          </ac:spMkLst>
        </pc:spChg>
        <pc:grpChg chg="add">
          <ac:chgData name="Hiram Fleitas" userId="461d7124ec7a38ad" providerId="LiveId" clId="{0D581CF5-DF17-4FEB-8956-37D2D4515713}" dt="2019-02-28T22:19:54.809" v="314"/>
          <ac:grpSpMkLst>
            <pc:docMk/>
            <pc:sldMk cId="3550446227" sldId="259"/>
            <ac:grpSpMk id="11" creationId="{7E5EE838-8181-44B6-9C08-7C9C7C8EB40B}"/>
          </ac:grpSpMkLst>
        </pc:grpChg>
        <pc:picChg chg="del">
          <ac:chgData name="Hiram Fleitas" userId="461d7124ec7a38ad" providerId="LiveId" clId="{0D581CF5-DF17-4FEB-8956-37D2D4515713}" dt="2019-02-28T22:19:54.520" v="313" actId="478"/>
          <ac:picMkLst>
            <pc:docMk/>
            <pc:sldMk cId="3550446227" sldId="259"/>
            <ac:picMk id="48" creationId="{AF673234-32E0-44FB-A7F0-B2531931A0FA}"/>
          </ac:picMkLst>
        </pc:picChg>
      </pc:sldChg>
      <pc:sldChg chg="modSp">
        <pc:chgData name="Hiram Fleitas" userId="461d7124ec7a38ad" providerId="LiveId" clId="{0D581CF5-DF17-4FEB-8956-37D2D4515713}" dt="2019-02-28T23:56:13.882" v="998" actId="732"/>
        <pc:sldMkLst>
          <pc:docMk/>
          <pc:sldMk cId="4091502606" sldId="529"/>
        </pc:sldMkLst>
        <pc:picChg chg="mod modCrop">
          <ac:chgData name="Hiram Fleitas" userId="461d7124ec7a38ad" providerId="LiveId" clId="{0D581CF5-DF17-4FEB-8956-37D2D4515713}" dt="2019-02-28T23:56:13.882" v="998" actId="732"/>
          <ac:picMkLst>
            <pc:docMk/>
            <pc:sldMk cId="4091502606" sldId="529"/>
            <ac:picMk id="1032" creationId="{33D151DA-84B7-40E9-AF58-8F80E1395EF6}"/>
          </ac:picMkLst>
        </pc:picChg>
      </pc:sldChg>
      <pc:sldChg chg="modSp add">
        <pc:chgData name="Hiram Fleitas" userId="461d7124ec7a38ad" providerId="LiveId" clId="{0D581CF5-DF17-4FEB-8956-37D2D4515713}" dt="2019-02-28T23:31:32.720" v="992" actId="313"/>
        <pc:sldMkLst>
          <pc:docMk/>
          <pc:sldMk cId="4269883936" sldId="593"/>
        </pc:sldMkLst>
        <pc:spChg chg="mod">
          <ac:chgData name="Hiram Fleitas" userId="461d7124ec7a38ad" providerId="LiveId" clId="{0D581CF5-DF17-4FEB-8956-37D2D4515713}" dt="2019-02-28T22:13:34.004" v="136" actId="20577"/>
          <ac:spMkLst>
            <pc:docMk/>
            <pc:sldMk cId="4269883936" sldId="593"/>
            <ac:spMk id="2" creationId="{E4DECDF8-23A5-4E69-BCBC-BC98060A121F}"/>
          </ac:spMkLst>
        </pc:spChg>
        <pc:spChg chg="mod">
          <ac:chgData name="Hiram Fleitas" userId="461d7124ec7a38ad" providerId="LiveId" clId="{0D581CF5-DF17-4FEB-8956-37D2D4515713}" dt="2019-02-28T23:31:32.720" v="992" actId="313"/>
          <ac:spMkLst>
            <pc:docMk/>
            <pc:sldMk cId="4269883936" sldId="593"/>
            <ac:spMk id="3" creationId="{7FF0C641-4EAE-4696-A384-96F0A0D630ED}"/>
          </ac:spMkLst>
        </pc:spChg>
      </pc:sldChg>
      <pc:sldChg chg="addSp delSp modSp">
        <pc:chgData name="Hiram Fleitas" userId="461d7124ec7a38ad" providerId="LiveId" clId="{0D581CF5-DF17-4FEB-8956-37D2D4515713}" dt="2019-03-01T02:58:11.852" v="1006"/>
        <pc:sldMkLst>
          <pc:docMk/>
          <pc:sldMk cId="2230960954" sldId="594"/>
        </pc:sldMkLst>
        <pc:spChg chg="add del mod">
          <ac:chgData name="Hiram Fleitas" userId="461d7124ec7a38ad" providerId="LiveId" clId="{0D581CF5-DF17-4FEB-8956-37D2D4515713}" dt="2019-02-28T23:01:58.538" v="879" actId="478"/>
          <ac:spMkLst>
            <pc:docMk/>
            <pc:sldMk cId="2230960954" sldId="594"/>
            <ac:spMk id="4" creationId="{9AAF2DA0-9CE4-4DA0-8406-FF4E82C60521}"/>
          </ac:spMkLst>
        </pc:spChg>
        <pc:spChg chg="del mod">
          <ac:chgData name="Hiram Fleitas" userId="461d7124ec7a38ad" providerId="LiveId" clId="{0D581CF5-DF17-4FEB-8956-37D2D4515713}" dt="2019-02-28T23:00:52.470" v="865" actId="478"/>
          <ac:spMkLst>
            <pc:docMk/>
            <pc:sldMk cId="2230960954" sldId="594"/>
            <ac:spMk id="20" creationId="{25822F66-A432-4F53-9F00-7C7560D2731D}"/>
          </ac:spMkLst>
        </pc:spChg>
        <pc:spChg chg="add del mod">
          <ac:chgData name="Hiram Fleitas" userId="461d7124ec7a38ad" providerId="LiveId" clId="{0D581CF5-DF17-4FEB-8956-37D2D4515713}" dt="2019-02-28T22:50:14.858" v="779"/>
          <ac:spMkLst>
            <pc:docMk/>
            <pc:sldMk cId="2230960954" sldId="594"/>
            <ac:spMk id="80" creationId="{2E637BFD-1B52-4259-8316-0C4874BE4175}"/>
          </ac:spMkLst>
        </pc:spChg>
        <pc:spChg chg="add del">
          <ac:chgData name="Hiram Fleitas" userId="461d7124ec7a38ad" providerId="LiveId" clId="{0D581CF5-DF17-4FEB-8956-37D2D4515713}" dt="2019-02-28T22:50:39.371" v="781" actId="478"/>
          <ac:spMkLst>
            <pc:docMk/>
            <pc:sldMk cId="2230960954" sldId="594"/>
            <ac:spMk id="81" creationId="{4818FAE8-A69A-4A19-910A-DCBBF585EF96}"/>
          </ac:spMkLst>
        </pc:spChg>
        <pc:spChg chg="add del mod">
          <ac:chgData name="Hiram Fleitas" userId="461d7124ec7a38ad" providerId="LiveId" clId="{0D581CF5-DF17-4FEB-8956-37D2D4515713}" dt="2019-02-28T22:50:46.556" v="785"/>
          <ac:spMkLst>
            <pc:docMk/>
            <pc:sldMk cId="2230960954" sldId="594"/>
            <ac:spMk id="82" creationId="{17308E3B-AE68-4E94-8D9E-66BE26AEC307}"/>
          </ac:spMkLst>
        </pc:spChg>
        <pc:spChg chg="mod">
          <ac:chgData name="Hiram Fleitas" userId="461d7124ec7a38ad" providerId="LiveId" clId="{0D581CF5-DF17-4FEB-8956-37D2D4515713}" dt="2019-02-28T23:17:44.469" v="908" actId="1076"/>
          <ac:spMkLst>
            <pc:docMk/>
            <pc:sldMk cId="2230960954" sldId="594"/>
            <ac:spMk id="83" creationId="{4A99705D-ACC8-4B61-8A38-0090E2124F7B}"/>
          </ac:spMkLst>
        </pc:spChg>
        <pc:spChg chg="add del">
          <ac:chgData name="Hiram Fleitas" userId="461d7124ec7a38ad" providerId="LiveId" clId="{0D581CF5-DF17-4FEB-8956-37D2D4515713}" dt="2019-02-28T22:50:49.628" v="787"/>
          <ac:spMkLst>
            <pc:docMk/>
            <pc:sldMk cId="2230960954" sldId="594"/>
            <ac:spMk id="84" creationId="{43ACB82E-B6E2-4044-99AB-E1ED5468E4FD}"/>
          </ac:spMkLst>
        </pc:spChg>
        <pc:spChg chg="add mod">
          <ac:chgData name="Hiram Fleitas" userId="461d7124ec7a38ad" providerId="LiveId" clId="{0D581CF5-DF17-4FEB-8956-37D2D4515713}" dt="2019-02-28T23:26:51.308" v="965" actId="404"/>
          <ac:spMkLst>
            <pc:docMk/>
            <pc:sldMk cId="2230960954" sldId="594"/>
            <ac:spMk id="86" creationId="{E6CF1DEE-60A3-4DC6-9EFC-42F474C3B1D6}"/>
          </ac:spMkLst>
        </pc:spChg>
        <pc:spChg chg="add del mod">
          <ac:chgData name="Hiram Fleitas" userId="461d7124ec7a38ad" providerId="LiveId" clId="{0D581CF5-DF17-4FEB-8956-37D2D4515713}" dt="2019-02-28T23:25:01.927" v="943" actId="478"/>
          <ac:spMkLst>
            <pc:docMk/>
            <pc:sldMk cId="2230960954" sldId="594"/>
            <ac:spMk id="87" creationId="{6FE005E7-EBC3-4273-A85F-B187D70C669A}"/>
          </ac:spMkLst>
        </pc:spChg>
        <pc:spChg chg="add del">
          <ac:chgData name="Hiram Fleitas" userId="461d7124ec7a38ad" providerId="LiveId" clId="{0D581CF5-DF17-4FEB-8956-37D2D4515713}" dt="2019-02-28T23:01:55.692" v="878" actId="478"/>
          <ac:spMkLst>
            <pc:docMk/>
            <pc:sldMk cId="2230960954" sldId="594"/>
            <ac:spMk id="88" creationId="{A42D8492-204A-4FF8-B063-1A25E5DCF1CB}"/>
          </ac:spMkLst>
        </pc:spChg>
        <pc:spChg chg="del">
          <ac:chgData name="Hiram Fleitas" userId="461d7124ec7a38ad" providerId="LiveId" clId="{0D581CF5-DF17-4FEB-8956-37D2D4515713}" dt="2019-02-28T23:17:03.424" v="903" actId="478"/>
          <ac:spMkLst>
            <pc:docMk/>
            <pc:sldMk cId="2230960954" sldId="594"/>
            <ac:spMk id="89" creationId="{80036C24-FAA1-4A05-AE36-C5CABB173C59}"/>
          </ac:spMkLst>
        </pc:spChg>
        <pc:spChg chg="del">
          <ac:chgData name="Hiram Fleitas" userId="461d7124ec7a38ad" providerId="LiveId" clId="{0D581CF5-DF17-4FEB-8956-37D2D4515713}" dt="2019-02-28T23:00:55.303" v="866" actId="478"/>
          <ac:spMkLst>
            <pc:docMk/>
            <pc:sldMk cId="2230960954" sldId="594"/>
            <ac:spMk id="91" creationId="{A5F9263C-7B3E-4EC9-B13C-34E2FAA2FADF}"/>
          </ac:spMkLst>
        </pc:spChg>
        <pc:spChg chg="add del">
          <ac:chgData name="Hiram Fleitas" userId="461d7124ec7a38ad" providerId="LiveId" clId="{0D581CF5-DF17-4FEB-8956-37D2D4515713}" dt="2019-02-28T23:01:39.120" v="875"/>
          <ac:spMkLst>
            <pc:docMk/>
            <pc:sldMk cId="2230960954" sldId="594"/>
            <ac:spMk id="94" creationId="{B277FBA9-BF82-4705-92BC-86567797FD49}"/>
          </ac:spMkLst>
        </pc:spChg>
        <pc:spChg chg="add del">
          <ac:chgData name="Hiram Fleitas" userId="461d7124ec7a38ad" providerId="LiveId" clId="{0D581CF5-DF17-4FEB-8956-37D2D4515713}" dt="2019-02-28T23:02:02.882" v="881"/>
          <ac:spMkLst>
            <pc:docMk/>
            <pc:sldMk cId="2230960954" sldId="594"/>
            <ac:spMk id="95" creationId="{26161E2A-68A5-443D-A225-0ADA64E3B7D3}"/>
          </ac:spMkLst>
        </pc:spChg>
        <pc:spChg chg="add del">
          <ac:chgData name="Hiram Fleitas" userId="461d7124ec7a38ad" providerId="LiveId" clId="{0D581CF5-DF17-4FEB-8956-37D2D4515713}" dt="2019-02-28T23:02:40.490" v="886" actId="478"/>
          <ac:spMkLst>
            <pc:docMk/>
            <pc:sldMk cId="2230960954" sldId="594"/>
            <ac:spMk id="96" creationId="{91B4D838-C82A-49BD-B5FC-54C64137F9DB}"/>
          </ac:spMkLst>
        </pc:spChg>
        <pc:spChg chg="add mod">
          <ac:chgData name="Hiram Fleitas" userId="461d7124ec7a38ad" providerId="LiveId" clId="{0D581CF5-DF17-4FEB-8956-37D2D4515713}" dt="2019-02-28T23:17:11.234" v="905" actId="207"/>
          <ac:spMkLst>
            <pc:docMk/>
            <pc:sldMk cId="2230960954" sldId="594"/>
            <ac:spMk id="97" creationId="{3C68EC70-95E1-4910-99FE-188F69659A28}"/>
          </ac:spMkLst>
        </pc:spChg>
        <pc:spChg chg="add del">
          <ac:chgData name="Hiram Fleitas" userId="461d7124ec7a38ad" providerId="LiveId" clId="{0D581CF5-DF17-4FEB-8956-37D2D4515713}" dt="2019-02-28T23:18:46.174" v="913"/>
          <ac:spMkLst>
            <pc:docMk/>
            <pc:sldMk cId="2230960954" sldId="594"/>
            <ac:spMk id="101" creationId="{51EB7787-995E-466E-89E9-FAC8997DB92D}"/>
          </ac:spMkLst>
        </pc:spChg>
        <pc:spChg chg="add del">
          <ac:chgData name="Hiram Fleitas" userId="461d7124ec7a38ad" providerId="LiveId" clId="{0D581CF5-DF17-4FEB-8956-37D2D4515713}" dt="2019-02-28T23:18:50.374" v="915"/>
          <ac:spMkLst>
            <pc:docMk/>
            <pc:sldMk cId="2230960954" sldId="594"/>
            <ac:spMk id="102" creationId="{900951CD-2CB8-4A40-9DCA-2D56929CBB29}"/>
          </ac:spMkLst>
        </pc:spChg>
        <pc:spChg chg="add mod ord">
          <ac:chgData name="Hiram Fleitas" userId="461d7124ec7a38ad" providerId="LiveId" clId="{0D581CF5-DF17-4FEB-8956-37D2D4515713}" dt="2019-02-28T23:28:56.449" v="986" actId="1076"/>
          <ac:spMkLst>
            <pc:docMk/>
            <pc:sldMk cId="2230960954" sldId="594"/>
            <ac:spMk id="103" creationId="{B875668C-C0CB-40FC-BC50-BF4114F6E825}"/>
          </ac:spMkLst>
        </pc:spChg>
        <pc:spChg chg="mod">
          <ac:chgData name="Hiram Fleitas" userId="461d7124ec7a38ad" providerId="LiveId" clId="{0D581CF5-DF17-4FEB-8956-37D2D4515713}" dt="2019-02-28T23:05:39.661" v="900" actId="404"/>
          <ac:spMkLst>
            <pc:docMk/>
            <pc:sldMk cId="2230960954" sldId="594"/>
            <ac:spMk id="133" creationId="{B470E301-CBB8-47E6-A996-881B7A940AF4}"/>
          </ac:spMkLst>
        </pc:spChg>
        <pc:grpChg chg="add del">
          <ac:chgData name="Hiram Fleitas" userId="461d7124ec7a38ad" providerId="LiveId" clId="{0D581CF5-DF17-4FEB-8956-37D2D4515713}" dt="2019-03-01T02:52:48.463" v="1002"/>
          <ac:grpSpMkLst>
            <pc:docMk/>
            <pc:sldMk cId="2230960954" sldId="594"/>
            <ac:grpSpMk id="14" creationId="{26C6F3F4-FE89-4C6F-A865-F10F5F42A445}"/>
          </ac:grpSpMkLst>
        </pc:grpChg>
        <pc:grpChg chg="add ord">
          <ac:chgData name="Hiram Fleitas" userId="461d7124ec7a38ad" providerId="LiveId" clId="{0D581CF5-DF17-4FEB-8956-37D2D4515713}" dt="2019-03-01T02:58:11.852" v="1006"/>
          <ac:grpSpMkLst>
            <pc:docMk/>
            <pc:sldMk cId="2230960954" sldId="594"/>
            <ac:grpSpMk id="18" creationId="{EC645D01-108A-4EB7-8305-3AFC7CF89920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47" creationId="{F803B47C-DE46-44B2-97EB-529D513C62BA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55" creationId="{FE3DE7FC-4769-465F-9EBC-99D797CCFFC1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60" creationId="{7D32629E-C504-4606-AC64-1323A3C9CD24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65" creationId="{26607094-A0A5-4D23-97A5-4513A6DF0963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70" creationId="{D77C9AED-E33B-44D3-85EC-871DABF473A4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75" creationId="{510631CF-8B43-49E1-A62E-13935713BFB9}"/>
          </ac:grpSpMkLst>
        </pc:grpChg>
        <pc:grpChg chg="del">
          <ac:chgData name="Hiram Fleitas" userId="461d7124ec7a38ad" providerId="LiveId" clId="{0D581CF5-DF17-4FEB-8956-37D2D4515713}" dt="2019-02-28T23:17:03.424" v="903" actId="478"/>
          <ac:grpSpMkLst>
            <pc:docMk/>
            <pc:sldMk cId="2230960954" sldId="594"/>
            <ac:grpSpMk id="90" creationId="{B7A94E6C-ABC2-43FC-B5D3-18C908D29917}"/>
          </ac:grpSpMkLst>
        </pc:grpChg>
        <pc:grpChg chg="add">
          <ac:chgData name="Hiram Fleitas" userId="461d7124ec7a38ad" providerId="LiveId" clId="{0D581CF5-DF17-4FEB-8956-37D2D4515713}" dt="2019-02-28T23:17:04.116" v="904"/>
          <ac:grpSpMkLst>
            <pc:docMk/>
            <pc:sldMk cId="2230960954" sldId="594"/>
            <ac:grpSpMk id="98" creationId="{ECB2F950-854C-4141-9DF2-3EAF28475B5D}"/>
          </ac:grpSpMkLst>
        </pc:grpChg>
        <pc:picChg chg="mod modCrop">
          <ac:chgData name="Hiram Fleitas" userId="461d7124ec7a38ad" providerId="LiveId" clId="{0D581CF5-DF17-4FEB-8956-37D2D4515713}" dt="2019-02-28T23:28:47.376" v="985" actId="1076"/>
          <ac:picMkLst>
            <pc:docMk/>
            <pc:sldMk cId="2230960954" sldId="594"/>
            <ac:picMk id="85" creationId="{2DC1F2EA-C1D5-458B-BDA3-66E7BA317F09}"/>
          </ac:picMkLst>
        </pc:picChg>
      </pc:sldChg>
      <pc:sldChg chg="addSp delSp modSp add">
        <pc:chgData name="Hiram Fleitas" userId="461d7124ec7a38ad" providerId="LiveId" clId="{0D581CF5-DF17-4FEB-8956-37D2D4515713}" dt="2019-03-01T01:38:29.515" v="1000" actId="732"/>
        <pc:sldMkLst>
          <pc:docMk/>
          <pc:sldMk cId="3294726285" sldId="595"/>
        </pc:sldMkLst>
        <pc:spChg chg="mod">
          <ac:chgData name="Hiram Fleitas" userId="461d7124ec7a38ad" providerId="LiveId" clId="{0D581CF5-DF17-4FEB-8956-37D2D4515713}" dt="2019-02-28T22:49:21.494" v="765" actId="1076"/>
          <ac:spMkLst>
            <pc:docMk/>
            <pc:sldMk cId="3294726285" sldId="595"/>
            <ac:spMk id="20" creationId="{25822F66-A432-4F53-9F00-7C7560D2731D}"/>
          </ac:spMkLst>
        </pc:spChg>
        <pc:spChg chg="add mod">
          <ac:chgData name="Hiram Fleitas" userId="461d7124ec7a38ad" providerId="LiveId" clId="{0D581CF5-DF17-4FEB-8956-37D2D4515713}" dt="2019-02-28T22:43:35.676" v="697" actId="14100"/>
          <ac:spMkLst>
            <pc:docMk/>
            <pc:sldMk cId="3294726285" sldId="595"/>
            <ac:spMk id="80" creationId="{76AD2BE6-3063-43C7-BF63-7E741EA6651B}"/>
          </ac:spMkLst>
        </pc:spChg>
        <pc:spChg chg="del">
          <ac:chgData name="Hiram Fleitas" userId="461d7124ec7a38ad" providerId="LiveId" clId="{0D581CF5-DF17-4FEB-8956-37D2D4515713}" dt="2019-02-28T22:41:06.803" v="668" actId="478"/>
          <ac:spMkLst>
            <pc:docMk/>
            <pc:sldMk cId="3294726285" sldId="595"/>
            <ac:spMk id="89" creationId="{80036C24-FAA1-4A05-AE36-C5CABB173C59}"/>
          </ac:spMkLst>
        </pc:spChg>
        <pc:spChg chg="del">
          <ac:chgData name="Hiram Fleitas" userId="461d7124ec7a38ad" providerId="LiveId" clId="{0D581CF5-DF17-4FEB-8956-37D2D4515713}" dt="2019-02-28T22:41:50.524" v="678" actId="478"/>
          <ac:spMkLst>
            <pc:docMk/>
            <pc:sldMk cId="3294726285" sldId="595"/>
            <ac:spMk id="91" creationId="{A5F9263C-7B3E-4EC9-B13C-34E2FAA2FADF}"/>
          </ac:spMkLst>
        </pc:spChg>
        <pc:spChg chg="mod">
          <ac:chgData name="Hiram Fleitas" userId="461d7124ec7a38ad" providerId="LiveId" clId="{0D581CF5-DF17-4FEB-8956-37D2D4515713}" dt="2019-02-28T22:42:12.063" v="689" actId="20577"/>
          <ac:spMkLst>
            <pc:docMk/>
            <pc:sldMk cId="3294726285" sldId="595"/>
            <ac:spMk id="133" creationId="{B470E301-CBB8-47E6-A996-881B7A940AF4}"/>
          </ac:spMkLst>
        </pc:spChg>
        <pc:grpChg chg="add">
          <ac:chgData name="Hiram Fleitas" userId="461d7124ec7a38ad" providerId="LiveId" clId="{0D581CF5-DF17-4FEB-8956-37D2D4515713}" dt="2019-02-28T22:41:07.101" v="669"/>
          <ac:grpSpMkLst>
            <pc:docMk/>
            <pc:sldMk cId="3294726285" sldId="595"/>
            <ac:grpSpMk id="81" creationId="{D53D2BAC-B445-4A45-BA4F-627E973D6E29}"/>
          </ac:grpSpMkLst>
        </pc:grpChg>
        <pc:grpChg chg="add mod ord">
          <ac:chgData name="Hiram Fleitas" userId="461d7124ec7a38ad" providerId="LiveId" clId="{0D581CF5-DF17-4FEB-8956-37D2D4515713}" dt="2019-02-28T22:48:23.809" v="748" actId="1076"/>
          <ac:grpSpMkLst>
            <pc:docMk/>
            <pc:sldMk cId="3294726285" sldId="595"/>
            <ac:grpSpMk id="86" creationId="{A85A920B-1BEB-4AE0-B13D-C17C2399F6DE}"/>
          </ac:grpSpMkLst>
        </pc:grpChg>
        <pc:grpChg chg="del">
          <ac:chgData name="Hiram Fleitas" userId="461d7124ec7a38ad" providerId="LiveId" clId="{0D581CF5-DF17-4FEB-8956-37D2D4515713}" dt="2019-02-28T22:41:06.803" v="668" actId="478"/>
          <ac:grpSpMkLst>
            <pc:docMk/>
            <pc:sldMk cId="3294726285" sldId="595"/>
            <ac:grpSpMk id="90" creationId="{B7A94E6C-ABC2-43FC-B5D3-18C908D29917}"/>
          </ac:grpSpMkLst>
        </pc:grpChg>
        <pc:picChg chg="add del">
          <ac:chgData name="Hiram Fleitas" userId="461d7124ec7a38ad" providerId="LiveId" clId="{0D581CF5-DF17-4FEB-8956-37D2D4515713}" dt="2019-02-28T22:46:18.183" v="731" actId="478"/>
          <ac:picMkLst>
            <pc:docMk/>
            <pc:sldMk cId="3294726285" sldId="595"/>
            <ac:picMk id="19" creationId="{B0277C67-52F7-485F-9BE0-176444C12C7E}"/>
          </ac:picMkLst>
        </pc:picChg>
        <pc:picChg chg="mod modCrop">
          <ac:chgData name="Hiram Fleitas" userId="461d7124ec7a38ad" providerId="LiveId" clId="{0D581CF5-DF17-4FEB-8956-37D2D4515713}" dt="2019-03-01T01:38:29.515" v="1000" actId="732"/>
          <ac:picMkLst>
            <pc:docMk/>
            <pc:sldMk cId="3294726285" sldId="595"/>
            <ac:picMk id="85" creationId="{2DC1F2EA-C1D5-458B-BDA3-66E7BA317F09}"/>
          </ac:picMkLst>
        </pc:picChg>
      </pc:sldChg>
    </pc:docChg>
  </pc:docChgLst>
  <pc:docChgLst>
    <pc:chgData name="Hiram Fleitas" userId="461d7124ec7a38ad" providerId="LiveId" clId="{7DEC5327-6AAD-4D48-ABA6-4EB739A733C4}"/>
    <pc:docChg chg="custSel modSld">
      <pc:chgData name="Hiram Fleitas" userId="461d7124ec7a38ad" providerId="LiveId" clId="{7DEC5327-6AAD-4D48-ABA6-4EB739A733C4}" dt="2019-03-05T21:49:32.656" v="20"/>
      <pc:docMkLst>
        <pc:docMk/>
      </pc:docMkLst>
      <pc:sldChg chg="addSp delSp modSp">
        <pc:chgData name="Hiram Fleitas" userId="461d7124ec7a38ad" providerId="LiveId" clId="{7DEC5327-6AAD-4D48-ABA6-4EB739A733C4}" dt="2019-03-05T21:49:32.656" v="20"/>
        <pc:sldMkLst>
          <pc:docMk/>
          <pc:sldMk cId="2230960954" sldId="594"/>
        </pc:sldMkLst>
        <pc:picChg chg="add del mod">
          <ac:chgData name="Hiram Fleitas" userId="461d7124ec7a38ad" providerId="LiveId" clId="{7DEC5327-6AAD-4D48-ABA6-4EB739A733C4}" dt="2019-03-05T21:47:10.475" v="3" actId="478"/>
          <ac:picMkLst>
            <pc:docMk/>
            <pc:sldMk cId="2230960954" sldId="594"/>
            <ac:picMk id="2" creationId="{5731FD2D-73F4-4544-AAFA-64A0D99E0084}"/>
          </ac:picMkLst>
        </pc:picChg>
        <pc:picChg chg="add del mod">
          <ac:chgData name="Hiram Fleitas" userId="461d7124ec7a38ad" providerId="LiveId" clId="{7DEC5327-6AAD-4D48-ABA6-4EB739A733C4}" dt="2019-03-05T21:47:29.450" v="6" actId="478"/>
          <ac:picMkLst>
            <pc:docMk/>
            <pc:sldMk cId="2230960954" sldId="594"/>
            <ac:picMk id="4" creationId="{5579DE82-CCCF-4C5C-8C19-7326605D09C4}"/>
          </ac:picMkLst>
        </pc:picChg>
        <pc:picChg chg="add del">
          <ac:chgData name="Hiram Fleitas" userId="461d7124ec7a38ad" providerId="LiveId" clId="{7DEC5327-6AAD-4D48-ABA6-4EB739A733C4}" dt="2019-03-05T21:47:45.111" v="8"/>
          <ac:picMkLst>
            <pc:docMk/>
            <pc:sldMk cId="2230960954" sldId="594"/>
            <ac:picMk id="5" creationId="{FA4DEAC2-83F1-44B6-B2FE-FF91DD1691A2}"/>
          </ac:picMkLst>
        </pc:picChg>
        <pc:picChg chg="add del mod">
          <ac:chgData name="Hiram Fleitas" userId="461d7124ec7a38ad" providerId="LiveId" clId="{7DEC5327-6AAD-4D48-ABA6-4EB739A733C4}" dt="2019-03-05T21:48:00.451" v="12" actId="478"/>
          <ac:picMkLst>
            <pc:docMk/>
            <pc:sldMk cId="2230960954" sldId="594"/>
            <ac:picMk id="6" creationId="{9D75F767-5EEB-45CF-BA35-138F9A7F09C5}"/>
          </ac:picMkLst>
        </pc:picChg>
        <pc:picChg chg="add del mod">
          <ac:chgData name="Hiram Fleitas" userId="461d7124ec7a38ad" providerId="LiveId" clId="{7DEC5327-6AAD-4D48-ABA6-4EB739A733C4}" dt="2019-03-05T21:49:12.782" v="16" actId="478"/>
          <ac:picMkLst>
            <pc:docMk/>
            <pc:sldMk cId="2230960954" sldId="594"/>
            <ac:picMk id="7" creationId="{2599D29B-1CAB-4FF8-9055-AAA4DDD4ADAD}"/>
          </ac:picMkLst>
        </pc:picChg>
        <pc:picChg chg="add del mod">
          <ac:chgData name="Hiram Fleitas" userId="461d7124ec7a38ad" providerId="LiveId" clId="{7DEC5327-6AAD-4D48-ABA6-4EB739A733C4}" dt="2019-03-05T21:49:32.656" v="20"/>
          <ac:picMkLst>
            <pc:docMk/>
            <pc:sldMk cId="2230960954" sldId="594"/>
            <ac:picMk id="8" creationId="{E06C64F0-1BEA-4E28-9897-2A3B03E4E37C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5x Faster (</a:t>
            </a:r>
            <a:r>
              <a:rPr lang="en-US" sz="2400" b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sp_rxPredict</a:t>
            </a: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) –</a:t>
            </a:r>
            <a:r>
              <a:rPr lang="en-US" sz="2400" b="0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Laptop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Rows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39F9589-0AC2-4FC8-B36A-8265FA41AE2B}" type="VALUE">
                      <a:rPr lang="en-US">
                        <a:solidFill>
                          <a:schemeClr val="accent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8999</c:v>
                </c:pt>
                <c:pt idx="2">
                  <c:v>8999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0C-4080-AD83-CB00B7185E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Seconds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</c:v>
                </c:pt>
                <c:pt idx="1">
                  <c:v>17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0786376"/>
        <c:axId val="73077916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RPS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1.5625E-2"/>
                  <c:y val="-2.6121467792573315E-2"/>
                </c:manualLayout>
              </c:layout>
              <c:tx>
                <c:rich>
                  <a:bodyPr/>
                  <a:lstStyle/>
                  <a:p>
                    <a:fld id="{740EF96E-7124-4B47-A881-7DE20F9AC9C7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730C-4080-AD83-CB00B7185ED4}"/>
                </c:ext>
              </c:extLst>
            </c:dLbl>
            <c:dLbl>
              <c:idx val="1"/>
              <c:layout>
                <c:manualLayout>
                  <c:x val="-2.5000000000000001E-2"/>
                  <c:y val="-3.1190147446799123E-2"/>
                </c:manualLayout>
              </c:layout>
              <c:tx>
                <c:rich>
                  <a:bodyPr/>
                  <a:lstStyle/>
                  <a:p>
                    <a:fld id="{57697770-034A-4DA8-A1BF-E9F7769424DE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30C-4080-AD83-CB00B7185ED4}"/>
                </c:ext>
              </c:extLst>
            </c:dLbl>
            <c:dLbl>
              <c:idx val="2"/>
              <c:layout>
                <c:manualLayout>
                  <c:x val="-3.6458333333333334E-3"/>
                  <c:y val="-1.8389474830778036E-2"/>
                </c:manualLayout>
              </c:layout>
              <c:tx>
                <c:rich>
                  <a:bodyPr/>
                  <a:lstStyle/>
                  <a:p>
                    <a:fld id="{620AA14F-31F6-4DBB-8783-10B5399C6639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0.2</c:v>
                </c:pt>
                <c:pt idx="1">
                  <c:v>529.35</c:v>
                </c:pt>
                <c:pt idx="2">
                  <c:v>2999.66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0786376"/>
        <c:axId val="730779160"/>
      </c:lineChart>
      <c:catAx>
        <c:axId val="730786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79160"/>
        <c:crosses val="autoZero"/>
        <c:auto val="1"/>
        <c:lblAlgn val="ctr"/>
        <c:lblOffset val="100"/>
        <c:noMultiLvlLbl val="0"/>
      </c:catAx>
      <c:valAx>
        <c:axId val="730779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86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8E87A-D751-4C2A-9A6F-3D896DD73372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64105-9875-4C6E-BE00-3FAE0E4C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18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mg-prod-cms-rt-microsoft-com.akamaized.net/cms/api/am/imageFileData/RE2x0JM?ver=a32f&amp;q=90&amp;m=6&amp;h=600&amp;w=1600&amp;b=#FFFFFFFF&amp;l=f&amp;o=t&amp;aim=true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en/thumb/9/95/Atlantic_Broadband_logo.svg/640px-Atlantic_Broadband_logo.svg.png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mg-prod-cms-rt-microsoft-com.akamaized.net/cms/api/am/imageFileData/RE2x0JM?ver=a32f&amp;q=90&amp;m=6&amp;h=600&amp;w=1600&amp;b=%23FFFFFFFF&amp;l=f&amp;o=t&amp;aim=true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Docs/sql-docs/issues/2207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https://img-prod-cms-rt-microsoft-com.akamaized.net/cms/api/am/imageFileData/RE2x0JM?ver=a32f&amp;q=90&amp;m=6&amp;h=600&amp;w=1600&amp;b=%23FFFFFFFF&amp;l=f&amp;o=t&amp;aim=true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798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https://upload.wikimedia.org/wikipedia/en/thumb/9/95/Atlantic_Broadband_logo.svg/640px-Atlantic_Broadband_logo.svg.png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79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4103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0691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1446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https://img-prod-cms-rt-microsoft-com.akamaized.net/cms/api/am/imageFileData/RE2x0JM?ver=a32f&amp;q=90&amp;m=6&amp;h=600&amp;w=1600&amp;b=%23FFFFFFFF&amp;l=f&amp;o=t&amp;aim=true</a:t>
            </a:r>
            <a:endParaRPr lang="en-US" dirty="0"/>
          </a:p>
          <a:p>
            <a:endParaRPr lang="en-US" dirty="0"/>
          </a:p>
          <a:p>
            <a:pPr>
              <a:buClr>
                <a:srgbClr val="00FFFF"/>
              </a:buClr>
            </a:pPr>
            <a:r>
              <a:rPr lang="en-US" sz="1200" dirty="0"/>
              <a:t>Add ML Features</a:t>
            </a:r>
          </a:p>
          <a:p>
            <a:pPr>
              <a:buClr>
                <a:srgbClr val="00FFFF"/>
              </a:buClr>
            </a:pPr>
            <a:r>
              <a:rPr lang="en-US" sz="1200" dirty="0"/>
              <a:t>Grant Access</a:t>
            </a:r>
          </a:p>
          <a:p>
            <a:pPr>
              <a:buClr>
                <a:srgbClr val="00FFFF"/>
              </a:buClr>
            </a:pPr>
            <a:r>
              <a:rPr lang="en-US" sz="1200" dirty="0"/>
              <a:t>Config</a:t>
            </a:r>
          </a:p>
          <a:p>
            <a:pPr>
              <a:buClr>
                <a:srgbClr val="00FFFF"/>
              </a:buClr>
            </a:pPr>
            <a:r>
              <a:rPr lang="en-US" sz="1200" dirty="0"/>
              <a:t>Install Pre-Trained &amp; Open Source ML Models (DNN)</a:t>
            </a:r>
          </a:p>
          <a:p>
            <a:pPr>
              <a:buClr>
                <a:srgbClr val="00FFFF"/>
              </a:buClr>
            </a:pPr>
            <a:r>
              <a:rPr lang="en-US" sz="1200" dirty="0"/>
              <a:t>Code in Python and T-SQL</a:t>
            </a:r>
          </a:p>
          <a:p>
            <a:pPr>
              <a:buClr>
                <a:srgbClr val="00FFFF"/>
              </a:buClr>
            </a:pPr>
            <a:r>
              <a:rPr lang="en-US" sz="1200" dirty="0"/>
              <a:t>Python Profiling</a:t>
            </a:r>
          </a:p>
          <a:p>
            <a:pPr>
              <a:buClr>
                <a:srgbClr val="00FFFF"/>
              </a:buClr>
            </a:pPr>
            <a:r>
              <a:rPr lang="en-US" sz="1200" dirty="0"/>
              <a:t>Real-time scoring</a:t>
            </a:r>
          </a:p>
          <a:p>
            <a:pPr>
              <a:buClr>
                <a:srgbClr val="00FFFF"/>
              </a:buClr>
            </a:pPr>
            <a:r>
              <a:rPr lang="en-US" sz="1200" dirty="0"/>
              <a:t>Review Sentiment Results</a:t>
            </a:r>
          </a:p>
          <a:p>
            <a:pPr>
              <a:buClr>
                <a:srgbClr val="00FFFF"/>
              </a:buClr>
            </a:pPr>
            <a:r>
              <a:rPr lang="en-US" sz="1200" dirty="0"/>
              <a:t>Resources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356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5/27/2019 10:54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2901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Goto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http://powerapps.com, Sign In.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5/27/2019 10:56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https://github.com/MicrosoftDocs/sql-docs/issues/2207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22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2013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5/27/2019 11:04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4667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349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46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1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4079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4" y="4629790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8" y="5597237"/>
            <a:ext cx="6028267" cy="573617"/>
          </a:xfr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7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8" y="3274739"/>
            <a:ext cx="6028267" cy="1289540"/>
          </a:xfrm>
        </p:spPr>
        <p:txBody>
          <a:bodyPr anchor="b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3225" y="-22883"/>
            <a:ext cx="4470444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7583" y="-44986"/>
            <a:ext cx="6082592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4715614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55" y="328325"/>
            <a:ext cx="61455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884" y="2575771"/>
            <a:ext cx="868947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955" y="2491116"/>
            <a:ext cx="6152339" cy="1875768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1439524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3" y="-38209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7992" y="2618058"/>
            <a:ext cx="157526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30980" y="2618058"/>
            <a:ext cx="171372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2384" y="2618058"/>
            <a:ext cx="171225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8609" y="5443025"/>
            <a:ext cx="171887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3112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150" y="4177394"/>
            <a:ext cx="1172772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8629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789" y="1133865"/>
            <a:ext cx="1509415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39" y="1022499"/>
            <a:ext cx="1723021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805" y="1053428"/>
            <a:ext cx="1692179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610" y="3815829"/>
            <a:ext cx="1757345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461" y="3878887"/>
            <a:ext cx="1665168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0567" y="3589305"/>
            <a:ext cx="591062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335" y="558360"/>
            <a:ext cx="3503429" cy="346264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4706" algn="l"/>
              </a:tabLst>
            </a:pPr>
            <a:r>
              <a:rPr lang="en-US" sz="5333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986" y="3956173"/>
            <a:ext cx="3254621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02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8939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837" y="2276354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200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8027256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7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4"/>
            <a:ext cx="4330700" cy="540913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7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1" y="4645545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4"/>
            <a:ext cx="1380211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658001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1576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280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335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802" y="5341257"/>
            <a:ext cx="1474115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1" y="2586608"/>
            <a:ext cx="10989733" cy="2619183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1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7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3397271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1" y="2006855"/>
            <a:ext cx="11015133" cy="597807"/>
          </a:xfrm>
        </p:spPr>
        <p:txBody>
          <a:bodyPr anchor="b"/>
          <a:lstStyle>
            <a:lvl1pPr marL="0" indent="0">
              <a:buNone/>
              <a:defRPr sz="3733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1" y="260270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1" y="3381894"/>
            <a:ext cx="11015133" cy="597807"/>
          </a:xfrm>
        </p:spPr>
        <p:txBody>
          <a:bodyPr anchor="b"/>
          <a:lstStyle>
            <a:lvl1pPr marL="0" indent="0">
              <a:buNone/>
              <a:defRPr sz="2667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1" y="397774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1" y="4720263"/>
            <a:ext cx="11015133" cy="597807"/>
          </a:xfrm>
        </p:spPr>
        <p:txBody>
          <a:bodyPr anchor="b"/>
          <a:lstStyle>
            <a:lvl1pPr marL="0" indent="0">
              <a:buNone/>
              <a:defRPr sz="1867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1" y="531611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5956148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79448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59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8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7693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39"/>
            <a:ext cx="10972800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7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400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690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565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8156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42560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34" y="-17007"/>
            <a:ext cx="4867591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67" y="-65556"/>
            <a:ext cx="6417691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4706" algn="l"/>
                </a:tabLst>
              </a:pPr>
              <a:r>
                <a:rPr lang="en-US" sz="5333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3" name="Rounded Rectangle 12"/>
          <p:cNvSpPr/>
          <p:nvPr userDrawn="1"/>
        </p:nvSpPr>
        <p:spPr>
          <a:xfrm>
            <a:off x="5215005" y="1589755"/>
            <a:ext cx="5142897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7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4547" y="456266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4547" y="355954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4547" y="2578127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9" name="Shape 2683"/>
          <p:cNvSpPr/>
          <p:nvPr userDrawn="1"/>
        </p:nvSpPr>
        <p:spPr>
          <a:xfrm>
            <a:off x="5503927" y="2747585"/>
            <a:ext cx="314563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6357" y="3761292"/>
            <a:ext cx="377961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7474" y="4737327"/>
            <a:ext cx="222876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4546" y="1204641"/>
            <a:ext cx="643856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7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30102789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1354809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305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330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2736244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</p:spTree>
    <p:extLst>
      <p:ext uri="{BB962C8B-B14F-4D97-AF65-F5344CB8AC3E}">
        <p14:creationId xmlns:p14="http://schemas.microsoft.com/office/powerpoint/2010/main" val="27191666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2485516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3866951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993" y="4618969"/>
            <a:ext cx="1956984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2320" y="4618969"/>
            <a:ext cx="2707581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6763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212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094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400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161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2026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172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23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4280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196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375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449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365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973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1903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38337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768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695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6033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15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4319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8366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2555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03481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8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048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86282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363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838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28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7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712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1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1" y="334969"/>
            <a:ext cx="11306755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1" y="1507836"/>
            <a:ext cx="11306755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6474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91" r:id="rId16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7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87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753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5344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838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08BB5-1956-4009-9820-4D5D8E345588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07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github.com/hfleitas/SentimentPrediction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://fleitasarts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://fleitasarts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://fleitasarts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hyperlink" Target="https://github.com/hfleitas/SentimentPrediction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://fleitasarts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2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://fleitasarts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://fleitasarts.com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://fleitasarts.com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://fleitasarts.com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app.powerbi.com/view?r=eyJrIjoiOGUyZTUwNTMtODEyOS00ODdlLThjZGQtZWIxY2FlNmExZmZkIiwidCI6IjgwMGQ0NzJjLTgyODgtNGYyNy04OTc4LWY3MjZhN2EzZDFmMCIsImMiOjF9" TargetMode="External"/><Relationship Id="rId3" Type="http://schemas.openxmlformats.org/officeDocument/2006/relationships/hyperlink" Target="https://dba2o.wordpress.com/letsworktogether/" TargetMode="External"/><Relationship Id="rId7" Type="http://schemas.openxmlformats.org/officeDocument/2006/relationships/hyperlink" Target="https://sweetlou.azurewebsites.net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ba2o.wordpress.com/training/" TargetMode="External"/><Relationship Id="rId11" Type="http://schemas.openxmlformats.org/officeDocument/2006/relationships/image" Target="../media/image12.png"/><Relationship Id="rId5" Type="http://schemas.openxmlformats.org/officeDocument/2006/relationships/hyperlink" Target="https://www.linkedin.com/in/hiramfleitas" TargetMode="External"/><Relationship Id="rId10" Type="http://schemas.openxmlformats.org/officeDocument/2006/relationships/hyperlink" Target="http://fleitasarts.com/" TargetMode="External"/><Relationship Id="rId4" Type="http://schemas.openxmlformats.org/officeDocument/2006/relationships/hyperlink" Target="https://dba2o.wordpress.com/contact/" TargetMode="External"/><Relationship Id="rId9" Type="http://schemas.openxmlformats.org/officeDocument/2006/relationships/hyperlink" Target="https://dba2o.wordpress.com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1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4.wdp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1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microsoft.com/office/2007/relationships/hdphoto" Target="../media/hdphoto4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85.png"/><Relationship Id="rId5" Type="http://schemas.openxmlformats.org/officeDocument/2006/relationships/hyperlink" Target="http://atlanticbb.com/" TargetMode="External"/><Relationship Id="rId4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30JwGlV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2.wdp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hyperlink" Target="https://aischool.microsoft.com/learning-paths" TargetMode="External"/><Relationship Id="rId18" Type="http://schemas.openxmlformats.org/officeDocument/2006/relationships/hyperlink" Target="https://docs.microsoft.com/sql/advanced-analytics/r/how-to-create-a-resource-pool-for-r?view=sql-server-2017" TargetMode="External"/><Relationship Id="rId3" Type="http://schemas.openxmlformats.org/officeDocument/2006/relationships/image" Target="../media/image86.png"/><Relationship Id="rId21" Type="http://schemas.openxmlformats.org/officeDocument/2006/relationships/image" Target="../media/image21.png"/><Relationship Id="rId7" Type="http://schemas.openxmlformats.org/officeDocument/2006/relationships/image" Target="../media/image88.png"/><Relationship Id="rId12" Type="http://schemas.openxmlformats.org/officeDocument/2006/relationships/hyperlink" Target="https://visualstudio.microsoft.com/" TargetMode="External"/><Relationship Id="rId17" Type="http://schemas.openxmlformats.org/officeDocument/2006/relationships/hyperlink" Target="https://docs.microsoft.com/machine-learning-server/python-reference/microsoftml/rx-logistic-regression" TargetMode="External"/><Relationship Id="rId2" Type="http://schemas.openxmlformats.org/officeDocument/2006/relationships/notesSlide" Target="../notesSlides/notesSlide12.xml"/><Relationship Id="rId16" Type="http://schemas.openxmlformats.org/officeDocument/2006/relationships/hyperlink" Target="https://docs.microsoft.com/sql/advanced-analytics/python/new-components-in-sql-server-to-support-python-integration?view=sql-server-2017" TargetMode="External"/><Relationship Id="rId20" Type="http://schemas.openxmlformats.org/officeDocument/2006/relationships/hyperlink" Target="http://fleitasarts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jpeg"/><Relationship Id="rId11" Type="http://schemas.openxmlformats.org/officeDocument/2006/relationships/hyperlink" Target="https://github.com/Microsoft/SQL-Server-R-Services-Samples" TargetMode="External"/><Relationship Id="rId5" Type="http://schemas.openxmlformats.org/officeDocument/2006/relationships/hyperlink" Target="http://twitter.com/hiramfleitas" TargetMode="External"/><Relationship Id="rId15" Type="http://schemas.openxmlformats.org/officeDocument/2006/relationships/hyperlink" Target="http://aka.ms/mlsqldev" TargetMode="External"/><Relationship Id="rId10" Type="http://schemas.openxmlformats.org/officeDocument/2006/relationships/hyperlink" Target="https://goo.gl/BqfYSi" TargetMode="External"/><Relationship Id="rId19" Type="http://schemas.openxmlformats.org/officeDocument/2006/relationships/hyperlink" Target="https://aka.ms/AA3dz6b" TargetMode="External"/><Relationship Id="rId4" Type="http://schemas.microsoft.com/office/2007/relationships/hdphoto" Target="../media/hdphoto2.wdp"/><Relationship Id="rId9" Type="http://schemas.openxmlformats.org/officeDocument/2006/relationships/hyperlink" Target="https://dba2o.wordpress.com/" TargetMode="External"/><Relationship Id="rId14" Type="http://schemas.openxmlformats.org/officeDocument/2006/relationships/hyperlink" Target="https://docs.microsoft.com/sql/advanced-analytics/r/install-pretrained-models-sql-server" TargetMode="External"/><Relationship Id="rId22" Type="http://schemas.openxmlformats.org/officeDocument/2006/relationships/image" Target="../media/image22.png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microsoft.com/office/2007/relationships/hdphoto" Target="../media/hdphoto7.wdp"/><Relationship Id="rId1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88.png"/><Relationship Id="rId12" Type="http://schemas.openxmlformats.org/officeDocument/2006/relationships/image" Target="../media/image89.png"/><Relationship Id="rId1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3.xml"/><Relationship Id="rId16" Type="http://schemas.openxmlformats.org/officeDocument/2006/relationships/hyperlink" Target="https://github.com/hfleitas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jpeg"/><Relationship Id="rId11" Type="http://schemas.openxmlformats.org/officeDocument/2006/relationships/hyperlink" Target="http://dba2o.wordpress.com/" TargetMode="External"/><Relationship Id="rId5" Type="http://schemas.openxmlformats.org/officeDocument/2006/relationships/hyperlink" Target="http://twitter.com/hiramfleitas" TargetMode="External"/><Relationship Id="rId15" Type="http://schemas.openxmlformats.org/officeDocument/2006/relationships/image" Target="../media/image90.png"/><Relationship Id="rId10" Type="http://schemas.openxmlformats.org/officeDocument/2006/relationships/hyperlink" Target="mailto:hiramfleitas@hotmail.com?subject=SQL%20PASS%20Summit%202017%20-%2030%20min%20Summary" TargetMode="External"/><Relationship Id="rId19" Type="http://schemas.openxmlformats.org/officeDocument/2006/relationships/image" Target="../media/image22.png"/><Relationship Id="rId4" Type="http://schemas.microsoft.com/office/2007/relationships/hdphoto" Target="../media/hdphoto2.wdp"/><Relationship Id="rId9" Type="http://schemas.openxmlformats.org/officeDocument/2006/relationships/hyperlink" Target="http://linkedin.com/in/hiramfleitas" TargetMode="External"/><Relationship Id="rId14" Type="http://schemas.openxmlformats.org/officeDocument/2006/relationships/hyperlink" Target="http://facebook.com/hiramfleitas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30JwGlV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28.png"/><Relationship Id="rId3" Type="http://schemas.openxmlformats.org/officeDocument/2006/relationships/image" Target="../media/image20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12.png"/><Relationship Id="rId10" Type="http://schemas.openxmlformats.org/officeDocument/2006/relationships/image" Target="../media/image24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3.wdp"/><Relationship Id="rId9" Type="http://schemas.openxmlformats.org/officeDocument/2006/relationships/image" Target="../media/image23.png"/><Relationship Id="rId14" Type="http://schemas.openxmlformats.org/officeDocument/2006/relationships/image" Target="../media/image27.png"/><Relationship Id="rId22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1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ACED833-DD81-40A3-9B65-B2153764E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07059" y="-1"/>
            <a:ext cx="18239059" cy="6839647"/>
          </a:xfrm>
          <a:prstGeom prst="rect">
            <a:avLst/>
          </a:prstGeom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/>
              <a:t>SQL Saturday 864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South Florida, United Sates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2800" dirty="0"/>
              <a:t>June 8, 2019</a:t>
            </a:r>
          </a:p>
        </p:txBody>
      </p:sp>
      <p:pic>
        <p:nvPicPr>
          <p:cNvPr id="13" name="Picture 12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58D876F-D5EE-4405-878E-66954C39C6E2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</a:rPr>
              <a:t>github</a:t>
            </a:r>
            <a:r>
              <a:rPr lang="en-US" dirty="0">
                <a:solidFill>
                  <a:srgbClr val="F9413A"/>
                </a:solidFill>
                <a:latin typeface="Segoe UI"/>
              </a:rPr>
              <a:t>.com/</a:t>
            </a:r>
            <a:r>
              <a:rPr lang="en-US" dirty="0" err="1">
                <a:solidFill>
                  <a:srgbClr val="F9413A"/>
                </a:solidFill>
                <a:latin typeface="Segoe UI"/>
              </a:rPr>
              <a:t>hfleitas</a:t>
            </a:r>
            <a:r>
              <a:rPr lang="en-US" dirty="0">
                <a:solidFill>
                  <a:srgbClr val="F9413A"/>
                </a:solidFill>
                <a:latin typeface="Segoe UI"/>
              </a:rPr>
              <a:t>/</a:t>
            </a:r>
            <a:r>
              <a:rPr lang="en-US" dirty="0" err="1">
                <a:solidFill>
                  <a:srgbClr val="F9413A"/>
                </a:solidFill>
                <a:latin typeface="Segoe UI"/>
              </a:rPr>
              <a:t>SentimentPrediction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F9413A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7" name="Rectangle 16">
            <a:hlinkClick r:id="rId6"/>
            <a:extLst>
              <a:ext uri="{FF2B5EF4-FFF2-40B4-BE49-F238E27FC236}">
                <a16:creationId xmlns:a16="http://schemas.microsoft.com/office/drawing/2014/main" id="{29917896-A718-4AE9-9F1B-9C1820E9E7AC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0318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248F2CB-FD26-40AF-AFA5-A5B6314D0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" y="0"/>
            <a:ext cx="12183341" cy="685800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3736F320-CE63-43A4-9BBE-000C7DF63696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F7DA6B8-B013-493A-BF69-DFE88B76BBDF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9" name="Picture 8">
              <a:hlinkClick r:id="rId3"/>
              <a:extLst>
                <a:ext uri="{FF2B5EF4-FFF2-40B4-BE49-F238E27FC236}">
                  <a16:creationId xmlns:a16="http://schemas.microsoft.com/office/drawing/2014/main" id="{FE21CB94-D9A5-421A-BE69-CAC839511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CCD89671-D4B9-4D84-B29E-AC95B654B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68950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A0AB3-FDEF-45A2-BC98-7135F9A70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533400"/>
            <a:ext cx="8410575" cy="5791200"/>
          </a:xfrm>
          <a:prstGeom prst="rect">
            <a:avLst/>
          </a:prstGeom>
        </p:spPr>
      </p:pic>
      <p:sp>
        <p:nvSpPr>
          <p:cNvPr id="11" name="Parallelogram 1">
            <a:extLst>
              <a:ext uri="{FF2B5EF4-FFF2-40B4-BE49-F238E27FC236}">
                <a16:creationId xmlns:a16="http://schemas.microsoft.com/office/drawing/2014/main" id="{25085826-61AE-4E6C-911C-88D9ADBC18B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FB340C6-DC29-4D02-8CF5-8E3439DD19D2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3" name="Picture 12">
              <a:hlinkClick r:id="rId3"/>
              <a:extLst>
                <a:ext uri="{FF2B5EF4-FFF2-40B4-BE49-F238E27FC236}">
                  <a16:creationId xmlns:a16="http://schemas.microsoft.com/office/drawing/2014/main" id="{4E1D7DD0-D8F6-43E4-B728-2A91BCB97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4" name="Picture 13">
              <a:hlinkClick r:id="rId3"/>
              <a:extLst>
                <a:ext uri="{FF2B5EF4-FFF2-40B4-BE49-F238E27FC236}">
                  <a16:creationId xmlns:a16="http://schemas.microsoft.com/office/drawing/2014/main" id="{BDF4244F-DAA0-454E-96AB-10352E44F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701506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ipt-in-db-python">
            <a:extLst>
              <a:ext uri="{FF2B5EF4-FFF2-40B4-BE49-F238E27FC236}">
                <a16:creationId xmlns:a16="http://schemas.microsoft.com/office/drawing/2014/main" id="{18CE7DDC-C1C2-47D0-88A2-26D02A285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186" y="700755"/>
            <a:ext cx="53816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mote-sqlcc-from-python">
            <a:extLst>
              <a:ext uri="{FF2B5EF4-FFF2-40B4-BE49-F238E27FC236}">
                <a16:creationId xmlns:a16="http://schemas.microsoft.com/office/drawing/2014/main" id="{47E59BBA-315B-4F19-8296-4C188BA46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49" y="3833145"/>
            <a:ext cx="65151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93956536-AED3-4A37-98B0-864E18F3FF4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886DE79-DE07-43AA-8B71-112B4E26866D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0" name="Picture 9">
              <a:hlinkClick r:id="rId4"/>
              <a:extLst>
                <a:ext uri="{FF2B5EF4-FFF2-40B4-BE49-F238E27FC236}">
                  <a16:creationId xmlns:a16="http://schemas.microsoft.com/office/drawing/2014/main" id="{CC5A2DC1-9E43-453B-872B-4970E69BA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1" name="Picture 10">
              <a:hlinkClick r:id="rId4"/>
              <a:extLst>
                <a:ext uri="{FF2B5EF4-FFF2-40B4-BE49-F238E27FC236}">
                  <a16:creationId xmlns:a16="http://schemas.microsoft.com/office/drawing/2014/main" id="{05A56329-EF78-4C42-A9AC-0E15BE6BC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92626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A6A3E08-F4E2-4215-813E-320B089B2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D89DE59B-F11A-407E-BE2F-918855D35889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2981769-923C-4C68-8193-F37A00934500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9" name="Picture 8">
              <a:hlinkClick r:id="rId3"/>
              <a:extLst>
                <a:ext uri="{FF2B5EF4-FFF2-40B4-BE49-F238E27FC236}">
                  <a16:creationId xmlns:a16="http://schemas.microsoft.com/office/drawing/2014/main" id="{68DA04CE-FDEF-4814-898B-0D762BC88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DCC8C3B4-993E-4368-B49F-8BDAB867A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841468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453D8-A629-420F-999F-78076118B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CD5CB6-55A6-46B6-9001-40BF04B6D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340" y="2003468"/>
            <a:ext cx="3810000" cy="4333875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69822621-619D-442B-8A10-2AA37188DCC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DBCDF40-FD38-49AF-84EE-258BA6F9FA0A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0" name="Picture 9">
              <a:hlinkClick r:id="rId4"/>
              <a:extLst>
                <a:ext uri="{FF2B5EF4-FFF2-40B4-BE49-F238E27FC236}">
                  <a16:creationId xmlns:a16="http://schemas.microsoft.com/office/drawing/2014/main" id="{8219317D-6B48-41D7-9631-55F5F7220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1" name="Picture 10">
              <a:hlinkClick r:id="rId4"/>
              <a:extLst>
                <a:ext uri="{FF2B5EF4-FFF2-40B4-BE49-F238E27FC236}">
                  <a16:creationId xmlns:a16="http://schemas.microsoft.com/office/drawing/2014/main" id="{4C408F15-464F-4F4A-93E6-8AC9CF94D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908680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096F66-C6BF-4C6C-BA7C-EBE97EEF3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12" name="Parallelogram 1">
            <a:extLst>
              <a:ext uri="{FF2B5EF4-FFF2-40B4-BE49-F238E27FC236}">
                <a16:creationId xmlns:a16="http://schemas.microsoft.com/office/drawing/2014/main" id="{6241F03B-C6CB-4745-A2BE-734B0C46F41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1BEAB4-EFAB-49A3-98DB-5C04ADB729EF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4" name="Picture 13">
              <a:hlinkClick r:id="rId3"/>
              <a:extLst>
                <a:ext uri="{FF2B5EF4-FFF2-40B4-BE49-F238E27FC236}">
                  <a16:creationId xmlns:a16="http://schemas.microsoft.com/office/drawing/2014/main" id="{33732D75-286D-4D0F-8889-03D902721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5" name="Picture 14">
              <a:hlinkClick r:id="rId3"/>
              <a:extLst>
                <a:ext uri="{FF2B5EF4-FFF2-40B4-BE49-F238E27FC236}">
                  <a16:creationId xmlns:a16="http://schemas.microsoft.com/office/drawing/2014/main" id="{F65F0494-D3E6-477D-A44B-8A60D919E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745168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D36E8E-F4D8-4B03-88EF-BAEEE8AC3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212" y="852487"/>
            <a:ext cx="9553575" cy="5153025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EA8E5520-CDE2-4979-B8A6-32608662D07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C755BB1-4E21-43A4-B6AC-B9A8535A39E3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9" name="Picture 8">
              <a:hlinkClick r:id="rId4"/>
              <a:extLst>
                <a:ext uri="{FF2B5EF4-FFF2-40B4-BE49-F238E27FC236}">
                  <a16:creationId xmlns:a16="http://schemas.microsoft.com/office/drawing/2014/main" id="{F3E2D2D5-DA0D-4FC1-8B1A-320F955CB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0" name="Picture 9">
              <a:hlinkClick r:id="rId4"/>
              <a:extLst>
                <a:ext uri="{FF2B5EF4-FFF2-40B4-BE49-F238E27FC236}">
                  <a16:creationId xmlns:a16="http://schemas.microsoft.com/office/drawing/2014/main" id="{65867827-4C67-415C-8953-221437E59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576040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6EF177-BD70-4744-867A-66C813819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533400"/>
            <a:ext cx="7677150" cy="579120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ED10A52A-0309-4E25-B1FC-8FBBB7D8D0D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5BF8FC-354A-4507-9E26-7AD2CECD4D7F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9" name="Picture 8">
              <a:hlinkClick r:id="rId3"/>
              <a:extLst>
                <a:ext uri="{FF2B5EF4-FFF2-40B4-BE49-F238E27FC236}">
                  <a16:creationId xmlns:a16="http://schemas.microsoft.com/office/drawing/2014/main" id="{82246769-1BEB-48C6-A134-EAAB7293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50B6EEA5-62CA-4BA4-A053-557C19C9C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486342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0C4802-3215-43EC-935E-CC8C60767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ACD0B5D9-026F-4F01-86BE-4CFF44B6CAD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1B2F18E-ED50-4243-AFA8-DEB1D85F0D5F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CB062054-59A6-4FE3-9EE6-C1BC56879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1" name="Picture 10">
              <a:hlinkClick r:id="rId3"/>
              <a:extLst>
                <a:ext uri="{FF2B5EF4-FFF2-40B4-BE49-F238E27FC236}">
                  <a16:creationId xmlns:a16="http://schemas.microsoft.com/office/drawing/2014/main" id="{CE6EF9DA-62AC-4F93-9D41-C22C6685A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804566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EB67C2-EB62-4263-8F7B-8098FB4E2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1195387"/>
            <a:ext cx="11420475" cy="4467225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71238D65-DF5D-43A4-822D-CB66C831B73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8633C58-C7B5-4109-BB78-D0AF93005FE7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9225F619-94EC-4FB8-BF55-C3E1960DC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1" name="Picture 10">
              <a:hlinkClick r:id="rId3"/>
              <a:extLst>
                <a:ext uri="{FF2B5EF4-FFF2-40B4-BE49-F238E27FC236}">
                  <a16:creationId xmlns:a16="http://schemas.microsoft.com/office/drawing/2014/main" id="{211C2E16-F5A5-4742-81FE-4DB18AB08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901272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56959E2-7E81-4755-B3EB-458B56C51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07059" y="-1"/>
            <a:ext cx="18239059" cy="6839647"/>
          </a:xfrm>
          <a:prstGeom prst="rect">
            <a:avLst/>
          </a:prstGeom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7EDB9588-7F2D-4701-8F2B-F487DD829B95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Fleitas Arts</a:t>
            </a:r>
          </a:p>
          <a:p>
            <a:pPr lvl="0">
              <a:buClr>
                <a:srgbClr val="33C0CD"/>
              </a:buClr>
              <a:defRPr/>
            </a:pP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</a:rPr>
              <a:t>github</a:t>
            </a:r>
            <a:r>
              <a:rPr lang="en-US" dirty="0">
                <a:solidFill>
                  <a:srgbClr val="F9413A"/>
                </a:solidFill>
                <a:latin typeface="Segoe UI"/>
              </a:rPr>
              <a:t>.com/</a:t>
            </a:r>
            <a:r>
              <a:rPr lang="en-US" dirty="0" err="1">
                <a:solidFill>
                  <a:srgbClr val="F9413A"/>
                </a:solidFill>
                <a:latin typeface="Segoe UI"/>
              </a:rPr>
              <a:t>hfleitas</a:t>
            </a:r>
            <a:r>
              <a:rPr lang="en-US" dirty="0">
                <a:solidFill>
                  <a:srgbClr val="F9413A"/>
                </a:solidFill>
              </a:rPr>
              <a:t>/</a:t>
            </a:r>
            <a:r>
              <a:rPr lang="en-US" dirty="0" err="1">
                <a:solidFill>
                  <a:srgbClr val="F9413A"/>
                </a:solidFill>
              </a:rPr>
              <a:t>SentimentPrediction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F9413A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7" name="Rectangle 16">
            <a:hlinkClick r:id="rId4"/>
            <a:extLst>
              <a:ext uri="{FF2B5EF4-FFF2-40B4-BE49-F238E27FC236}">
                <a16:creationId xmlns:a16="http://schemas.microsoft.com/office/drawing/2014/main" id="{29917896-A718-4AE9-9F1B-9C1820E9E7AC}"/>
              </a:ext>
            </a:extLst>
          </p:cNvPr>
          <p:cNvSpPr/>
          <p:nvPr/>
        </p:nvSpPr>
        <p:spPr>
          <a:xfrm>
            <a:off x="478126" y="6226987"/>
            <a:ext cx="4429154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10574684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6000" dirty="0">
                <a:solidFill>
                  <a:srgbClr val="000000"/>
                </a:solidFill>
              </a:rPr>
              <a:t>Sentiment Prediction 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Real-time in SQL Server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dirty="0"/>
              <a:t>SQL Server</a:t>
            </a:r>
          </a:p>
          <a:p>
            <a:pPr lvl="0">
              <a:defRPr/>
            </a:pPr>
            <a:r>
              <a:rPr lang="en-US" sz="2800" dirty="0"/>
              <a:t>Machine Learning</a:t>
            </a:r>
          </a:p>
          <a:p>
            <a:pPr lvl="0">
              <a:defRPr/>
            </a:pPr>
            <a:r>
              <a:rPr lang="en-US" sz="2800" dirty="0"/>
              <a:t>Pre-Trained Models</a:t>
            </a:r>
          </a:p>
          <a:p>
            <a:pPr lvl="0">
              <a:defRPr/>
            </a:pPr>
            <a:r>
              <a:rPr lang="en-US" sz="2800" dirty="0"/>
              <a:t>Python</a:t>
            </a:r>
          </a:p>
          <a:p>
            <a:pPr lvl="0">
              <a:defRPr/>
            </a:pPr>
            <a:r>
              <a:rPr lang="en-US" sz="2800" dirty="0"/>
              <a:t>Real-time Scoring</a:t>
            </a:r>
          </a:p>
        </p:txBody>
      </p:sp>
      <p:pic>
        <p:nvPicPr>
          <p:cNvPr id="13" name="Picture 12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47005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115FB6-5371-42E6-90AF-55A4464BB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2AA061CC-EE4B-4CC5-9A8B-50363E3BC92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EEB3AF2-C29E-4D43-B89C-4CCAD2482DA3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9DB8355B-06B4-42E5-B90B-0F3B6C029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1" name="Picture 10">
              <a:hlinkClick r:id="rId3"/>
              <a:extLst>
                <a:ext uri="{FF2B5EF4-FFF2-40B4-BE49-F238E27FC236}">
                  <a16:creationId xmlns:a16="http://schemas.microsoft.com/office/drawing/2014/main" id="{ADF9F51A-7C52-4868-87CC-FCFF70D40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4174150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AF8621-5EF5-47CA-A571-8C9ED5AFD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1166812"/>
            <a:ext cx="11420475" cy="4524375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EDC0FAEB-818D-4D3B-A275-A7061165286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9E46B88-ADA0-428B-BE5E-FAC6D39B369F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E6A683B2-307E-4EEB-8D6D-0014CF959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1" name="Picture 10">
              <a:hlinkClick r:id="rId3"/>
              <a:extLst>
                <a:ext uri="{FF2B5EF4-FFF2-40B4-BE49-F238E27FC236}">
                  <a16:creationId xmlns:a16="http://schemas.microsoft.com/office/drawing/2014/main" id="{234BB07D-61BF-4E6E-8398-F3AEDC97B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625600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9828AB-65AC-4508-99B5-3A0CD18CD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F8A41571-C11D-44F1-A483-57C48C111BE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FE0C17-A299-4AFC-BAAD-83381677E6CB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5329BEB4-BB7E-4947-A14E-3840D9272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1" name="Picture 10">
              <a:hlinkClick r:id="rId3"/>
              <a:extLst>
                <a:ext uri="{FF2B5EF4-FFF2-40B4-BE49-F238E27FC236}">
                  <a16:creationId xmlns:a16="http://schemas.microsoft.com/office/drawing/2014/main" id="{1D878B99-EE40-4FEA-8EC7-F33A15F5E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119661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1F6A2E-38E8-4312-9BF2-3D7D4FE46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DE1273A6-BB93-4B62-9DF0-7C77B924656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DA2829-75FF-4C7A-8F7C-0C9B9599E792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9" name="Picture 8">
              <a:hlinkClick r:id="rId3"/>
              <a:extLst>
                <a:ext uri="{FF2B5EF4-FFF2-40B4-BE49-F238E27FC236}">
                  <a16:creationId xmlns:a16="http://schemas.microsoft.com/office/drawing/2014/main" id="{5600C0EC-A7B2-43F7-8A33-5D8803BC5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CFB6252E-3469-4BD1-AC56-87C99B7A4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687357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A01B58-D491-41A5-B3B4-45751D02F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F78B0932-1F79-4E2B-B48E-C7EAE901544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BC2CE08-06ED-4BFD-AE22-C2878395169E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683017CF-F42F-4B79-9522-0A00719AE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1" name="Picture 10">
              <a:hlinkClick r:id="rId3"/>
              <a:extLst>
                <a:ext uri="{FF2B5EF4-FFF2-40B4-BE49-F238E27FC236}">
                  <a16:creationId xmlns:a16="http://schemas.microsoft.com/office/drawing/2014/main" id="{80D5C25B-DFFE-4306-AC43-1C4702369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33730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4F8490-8B7E-47C8-9CB1-D93BBCF8A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3A6B7C-71B2-4FFF-8E23-E2B60D4DB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823" y="3428999"/>
            <a:ext cx="6967004" cy="2782531"/>
          </a:xfrm>
          <a:prstGeom prst="rect">
            <a:avLst/>
          </a:prstGeom>
        </p:spPr>
      </p:pic>
      <p:sp>
        <p:nvSpPr>
          <p:cNvPr id="10" name="Parallelogram 1">
            <a:extLst>
              <a:ext uri="{FF2B5EF4-FFF2-40B4-BE49-F238E27FC236}">
                <a16:creationId xmlns:a16="http://schemas.microsoft.com/office/drawing/2014/main" id="{1038F4F2-EF3B-486A-9B46-7D20096C419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E3A6EB-0D97-4988-ADBC-AA37E004B56B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2" name="Picture 11">
              <a:hlinkClick r:id="rId4"/>
              <a:extLst>
                <a:ext uri="{FF2B5EF4-FFF2-40B4-BE49-F238E27FC236}">
                  <a16:creationId xmlns:a16="http://schemas.microsoft.com/office/drawing/2014/main" id="{B498AE6F-5073-4748-8325-BCF190455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3" name="Picture 12">
              <a:hlinkClick r:id="rId4"/>
              <a:extLst>
                <a:ext uri="{FF2B5EF4-FFF2-40B4-BE49-F238E27FC236}">
                  <a16:creationId xmlns:a16="http://schemas.microsoft.com/office/drawing/2014/main" id="{D10DECFF-1CFC-4A58-84D1-F38C20138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88145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4F8490-8B7E-47C8-9CB1-D93BBCF8A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3A6B7C-71B2-4FFF-8E23-E2B60D4DB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823" y="3428999"/>
            <a:ext cx="6967004" cy="27825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21E5FFB-B149-4377-99BF-DD25BAD17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706" y="864184"/>
            <a:ext cx="9190588" cy="5129630"/>
          </a:xfrm>
          <a:prstGeom prst="rect">
            <a:avLst/>
          </a:prstGeom>
        </p:spPr>
      </p:pic>
      <p:sp>
        <p:nvSpPr>
          <p:cNvPr id="10" name="Parallelogram 1">
            <a:extLst>
              <a:ext uri="{FF2B5EF4-FFF2-40B4-BE49-F238E27FC236}">
                <a16:creationId xmlns:a16="http://schemas.microsoft.com/office/drawing/2014/main" id="{169AC1FF-1233-420A-81C3-5A9812A7B8B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CDB2DD-B31F-4B7F-8E4D-26297E740EAF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2" name="Picture 11">
              <a:hlinkClick r:id="rId5"/>
              <a:extLst>
                <a:ext uri="{FF2B5EF4-FFF2-40B4-BE49-F238E27FC236}">
                  <a16:creationId xmlns:a16="http://schemas.microsoft.com/office/drawing/2014/main" id="{247A80BC-63C4-44C9-8751-378270B13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3" name="Picture 12">
              <a:hlinkClick r:id="rId5"/>
              <a:extLst>
                <a:ext uri="{FF2B5EF4-FFF2-40B4-BE49-F238E27FC236}">
                  <a16:creationId xmlns:a16="http://schemas.microsoft.com/office/drawing/2014/main" id="{C5BD7B5A-33F3-4C08-8845-F638D5101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264124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30770-D524-4AA0-BCE0-17C360CBA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55D919-4A5E-44C1-8060-8EC26D8D4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11" b="3375"/>
          <a:stretch/>
        </p:blipFill>
        <p:spPr>
          <a:xfrm>
            <a:off x="3369469" y="215469"/>
            <a:ext cx="1943100" cy="1056119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73AB883F-A042-4F46-9AD2-A053B8E1C43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1199B6C-8254-4E93-B5A8-2049FF88DEB1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0" name="Picture 9">
              <a:hlinkClick r:id="rId4"/>
              <a:extLst>
                <a:ext uri="{FF2B5EF4-FFF2-40B4-BE49-F238E27FC236}">
                  <a16:creationId xmlns:a16="http://schemas.microsoft.com/office/drawing/2014/main" id="{E96E0EF2-3CFF-4A8D-A33B-BC3EFC526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1" name="Picture 10">
              <a:hlinkClick r:id="rId4"/>
              <a:extLst>
                <a:ext uri="{FF2B5EF4-FFF2-40B4-BE49-F238E27FC236}">
                  <a16:creationId xmlns:a16="http://schemas.microsoft.com/office/drawing/2014/main" id="{6EC5306E-0FA3-4371-BA84-9762F6D8C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823054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06229-9B1A-4078-8FDA-A9A8316B8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D5EA6633-1A70-4F7C-8009-7D0B230FE21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77C7D68-70F9-44E6-AE58-9CBDA74A9C11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86B82250-CC8E-4BF8-BE4F-863685AED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1" name="Picture 10">
              <a:hlinkClick r:id="rId3"/>
              <a:extLst>
                <a:ext uri="{FF2B5EF4-FFF2-40B4-BE49-F238E27FC236}">
                  <a16:creationId xmlns:a16="http://schemas.microsoft.com/office/drawing/2014/main" id="{A62913C1-D822-4D78-86FD-45856C6C9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199246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6EA57-379E-4FCE-B3DF-EB7EE81C3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0A2D4511-BB6B-4224-A1DE-C136A1CA73D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CEA996-E0A2-4066-81EF-17789AEF05F9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9" name="Picture 8">
              <a:hlinkClick r:id="rId3"/>
              <a:extLst>
                <a:ext uri="{FF2B5EF4-FFF2-40B4-BE49-F238E27FC236}">
                  <a16:creationId xmlns:a16="http://schemas.microsoft.com/office/drawing/2014/main" id="{54861F9B-37CC-4A82-9E66-78C9F820D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A9B5B3DD-9CD3-4736-BCCC-69D31FB43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938994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066312A9-B317-437A-A2BE-857382997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865" y="2131966"/>
            <a:ext cx="1293981" cy="25940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778E71-6827-4E06-9DDB-A0BFBFC7C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006" y="2418787"/>
            <a:ext cx="4732594" cy="2020426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262626"/>
                </a:solidFill>
              </a:rPr>
              <a:t>Please silence cell phones</a:t>
            </a:r>
          </a:p>
        </p:txBody>
      </p:sp>
      <p:sp>
        <p:nvSpPr>
          <p:cNvPr id="11" name="Parallelogram 1">
            <a:extLst>
              <a:ext uri="{FF2B5EF4-FFF2-40B4-BE49-F238E27FC236}">
                <a16:creationId xmlns:a16="http://schemas.microsoft.com/office/drawing/2014/main" id="{E76FDB2E-A2DD-483E-AA37-74588EB2FD9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Graphic 3" descr="Lightning bolt">
            <a:extLst>
              <a:ext uri="{FF2B5EF4-FFF2-40B4-BE49-F238E27FC236}">
                <a16:creationId xmlns:a16="http://schemas.microsoft.com/office/drawing/2014/main" id="{A4523EFB-9263-451C-99C1-5AB4F7B05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8865" y="2646655"/>
            <a:ext cx="1293982" cy="1564689"/>
          </a:xfrm>
          <a:prstGeom prst="rect">
            <a:avLst/>
          </a:prstGeom>
        </p:spPr>
      </p:pic>
      <p:pic>
        <p:nvPicPr>
          <p:cNvPr id="10" name="Picture 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D4FAF08A-314C-4755-89DE-AFAB70D253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25422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FFFAE2-A8E6-431B-944E-5610A010E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D110360F-452E-4757-A987-904DB46D280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617F866-FCA5-41C0-A618-64056706177B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65CF800D-6A68-434C-8134-DF4A06610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1" name="Picture 10">
              <a:hlinkClick r:id="rId3"/>
              <a:extLst>
                <a:ext uri="{FF2B5EF4-FFF2-40B4-BE49-F238E27FC236}">
                  <a16:creationId xmlns:a16="http://schemas.microsoft.com/office/drawing/2014/main" id="{09B34242-B1FA-4C0B-B06E-0B387CF5B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827017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339B6E-3A71-4B60-A02D-D583DF9EB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54A24A44-5DF6-41D3-8B17-3F01B0E5B3D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3150B02-674C-4DE5-9A0F-F5B98D7F5F89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B775DC5A-5826-4A20-BE40-9BA13D519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1" name="Picture 10">
              <a:hlinkClick r:id="rId3"/>
              <a:extLst>
                <a:ext uri="{FF2B5EF4-FFF2-40B4-BE49-F238E27FC236}">
                  <a16:creationId xmlns:a16="http://schemas.microsoft.com/office/drawing/2014/main" id="{FC89CEB0-046B-4A2D-ADA1-8C053DD7D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265778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CC6747-AEE0-4B0C-A954-3902D2B21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71547F82-3CC2-4CC5-8B20-22ADAB9E245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D8230F0-CB76-4C43-BDB0-227B52ED837D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9" name="Picture 8">
              <a:hlinkClick r:id="rId3"/>
              <a:extLst>
                <a:ext uri="{FF2B5EF4-FFF2-40B4-BE49-F238E27FC236}">
                  <a16:creationId xmlns:a16="http://schemas.microsoft.com/office/drawing/2014/main" id="{3FBB18E5-89BC-43B6-BB88-932E05C29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D5F8F92D-417D-49C6-89B4-17ABD326E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275549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70014-E997-42E6-B05D-9F959E02A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9EF314FF-9A69-4DDA-AB40-BDA07993B05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110FFA-4865-43E5-8CD7-CBF97317A74E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9" name="Picture 8">
              <a:hlinkClick r:id="rId3"/>
              <a:extLst>
                <a:ext uri="{FF2B5EF4-FFF2-40B4-BE49-F238E27FC236}">
                  <a16:creationId xmlns:a16="http://schemas.microsoft.com/office/drawing/2014/main" id="{503C06F7-D26E-4C7A-8568-626D2E609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B65C5725-FE89-4227-AEE0-EB5B2C3F5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436145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947A21-CF7E-43D5-AE4A-CBE028BCF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D912E114-5246-4D80-ADB4-D194E7A7CAF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BEEE3D1-85FB-4A90-B51B-1F3A835F6BFE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9" name="Picture 8">
              <a:hlinkClick r:id="rId3"/>
              <a:extLst>
                <a:ext uri="{FF2B5EF4-FFF2-40B4-BE49-F238E27FC236}">
                  <a16:creationId xmlns:a16="http://schemas.microsoft.com/office/drawing/2014/main" id="{8FBF6B14-6600-4B80-91D4-2C2DD2721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F941D55A-F7DA-45EF-8ADB-F9986BDF8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847778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CBCD1A-56A4-44D4-BCBC-B1A577DDF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14C2079B-ABD9-466A-B3B7-628435A58D2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64BCFB7-8DE4-4CC9-A840-A41E4136DBF7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9" name="Picture 8">
              <a:hlinkClick r:id="rId3"/>
              <a:extLst>
                <a:ext uri="{FF2B5EF4-FFF2-40B4-BE49-F238E27FC236}">
                  <a16:creationId xmlns:a16="http://schemas.microsoft.com/office/drawing/2014/main" id="{22A56C1F-8F05-4F13-82E4-D71F5126F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2D2B0982-3BDD-44BB-9FB1-3B4ABF0C8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42112749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9DBB3C-478F-4767-A2BB-1B26F8965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06C9115C-88EB-49D6-859A-EBBE31DB532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BB752F-E437-41F8-9DA5-9B7097850748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985727D5-61B0-45F3-9782-940512ABE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1" name="Picture 10">
              <a:hlinkClick r:id="rId3"/>
              <a:extLst>
                <a:ext uri="{FF2B5EF4-FFF2-40B4-BE49-F238E27FC236}">
                  <a16:creationId xmlns:a16="http://schemas.microsoft.com/office/drawing/2014/main" id="{8FBC7B03-01CE-4D62-8BA7-E3DCB2A88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5577292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AB011B-B09C-4A01-9033-DB08DF7FA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2F9EB955-DF40-499E-ACD4-AE417DD65EA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2455499-929A-44A0-8C48-16D8A52AD7AA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9" name="Picture 8">
              <a:hlinkClick r:id="rId3"/>
              <a:extLst>
                <a:ext uri="{FF2B5EF4-FFF2-40B4-BE49-F238E27FC236}">
                  <a16:creationId xmlns:a16="http://schemas.microsoft.com/office/drawing/2014/main" id="{60DC7B39-0ED4-4CDD-B015-C73908F2C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A476EA62-1135-4BA8-856B-ABFFCABAA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2873702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70F1AA-3328-4D7F-A1B8-7F1133F77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76A47-DF2A-443A-AA18-B4D649A8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415" y="1158069"/>
            <a:ext cx="5905187" cy="4541862"/>
          </a:xfrm>
          <a:prstGeom prst="rect">
            <a:avLst/>
          </a:prstGeom>
        </p:spPr>
      </p:pic>
      <p:sp>
        <p:nvSpPr>
          <p:cNvPr id="9" name="Parallelogram 1">
            <a:extLst>
              <a:ext uri="{FF2B5EF4-FFF2-40B4-BE49-F238E27FC236}">
                <a16:creationId xmlns:a16="http://schemas.microsoft.com/office/drawing/2014/main" id="{315921AC-1F24-489C-A3F6-71C34392193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0FEC6A2-ECCE-41DD-BDF7-587FF7A2B108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1" name="Picture 10">
              <a:hlinkClick r:id="rId4"/>
              <a:extLst>
                <a:ext uri="{FF2B5EF4-FFF2-40B4-BE49-F238E27FC236}">
                  <a16:creationId xmlns:a16="http://schemas.microsoft.com/office/drawing/2014/main" id="{5ACA4BC4-1D68-4796-8224-3983BB70C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2" name="Picture 11">
              <a:hlinkClick r:id="rId4"/>
              <a:extLst>
                <a:ext uri="{FF2B5EF4-FFF2-40B4-BE49-F238E27FC236}">
                  <a16:creationId xmlns:a16="http://schemas.microsoft.com/office/drawing/2014/main" id="{943CB1DF-BEC5-40EB-A748-6A69B2D7E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5089285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35764-82BD-404A-B95C-64C118448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A9467D70-303E-4885-90B0-7E41A1389F1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5E2BABA-FAFC-41AA-921A-0E9DAAC98EF1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4584A76F-9D6F-4B64-B59E-F672B6E74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1" name="Picture 10">
              <a:hlinkClick r:id="rId3"/>
              <a:extLst>
                <a:ext uri="{FF2B5EF4-FFF2-40B4-BE49-F238E27FC236}">
                  <a16:creationId xmlns:a16="http://schemas.microsoft.com/office/drawing/2014/main" id="{8ECB962A-E03C-4927-AB33-9D7B257DC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565715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25FCFA-76CA-4CF6-B180-38DDC90D0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11" name="Parallelogram 1">
            <a:extLst>
              <a:ext uri="{FF2B5EF4-FFF2-40B4-BE49-F238E27FC236}">
                <a16:creationId xmlns:a16="http://schemas.microsoft.com/office/drawing/2014/main" id="{E76FDB2E-A2DD-483E-AA37-74588EB2FD9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B6BF16C-E2C4-4178-84EB-D159E7D2B8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76746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8965DA-A423-4EED-95AF-69D184774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1F5FDDB2-DB96-4807-9A1D-796475DED2A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001657F-51DE-4222-9ABB-CBFF8DAFEE54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9" name="Picture 8">
              <a:hlinkClick r:id="rId3"/>
              <a:extLst>
                <a:ext uri="{FF2B5EF4-FFF2-40B4-BE49-F238E27FC236}">
                  <a16:creationId xmlns:a16="http://schemas.microsoft.com/office/drawing/2014/main" id="{C92DEA63-2749-4955-B773-FE23ABFF0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4F9E09CD-781B-4BF2-8638-C0E76E2AB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5689343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FC2D2C-A9D0-461F-95D9-4D8070AFB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10F9F8-F989-4E19-86E5-11ADB2B068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0"/>
          <a:stretch/>
        </p:blipFill>
        <p:spPr>
          <a:xfrm>
            <a:off x="8017984" y="2546646"/>
            <a:ext cx="2262605" cy="3022891"/>
          </a:xfrm>
          <a:prstGeom prst="rect">
            <a:avLst/>
          </a:prstGeom>
        </p:spPr>
      </p:pic>
      <p:sp>
        <p:nvSpPr>
          <p:cNvPr id="9" name="Parallelogram 1">
            <a:extLst>
              <a:ext uri="{FF2B5EF4-FFF2-40B4-BE49-F238E27FC236}">
                <a16:creationId xmlns:a16="http://schemas.microsoft.com/office/drawing/2014/main" id="{906A5A85-755E-4CD5-8FA3-C41065F3097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299864-1DF0-428F-B573-BA70C5C40313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1" name="Picture 10">
              <a:hlinkClick r:id="rId4"/>
              <a:extLst>
                <a:ext uri="{FF2B5EF4-FFF2-40B4-BE49-F238E27FC236}">
                  <a16:creationId xmlns:a16="http://schemas.microsoft.com/office/drawing/2014/main" id="{9D2EE5E2-8855-4A76-B929-5247CCD04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2" name="Picture 11">
              <a:hlinkClick r:id="rId4"/>
              <a:extLst>
                <a:ext uri="{FF2B5EF4-FFF2-40B4-BE49-F238E27FC236}">
                  <a16:creationId xmlns:a16="http://schemas.microsoft.com/office/drawing/2014/main" id="{E96CCD39-B4D2-4FD0-A823-CC3E609DC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5235690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DD9199-F2C2-4103-B1AE-E32B28F0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7971251E-6089-4E48-B75F-55FD89D3CBB6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EDE6018-F48A-477E-B899-14C9CF5DD349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AAAE3729-F27F-45E9-936E-F07F8B4E1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1" name="Picture 10">
              <a:hlinkClick r:id="rId3"/>
              <a:extLst>
                <a:ext uri="{FF2B5EF4-FFF2-40B4-BE49-F238E27FC236}">
                  <a16:creationId xmlns:a16="http://schemas.microsoft.com/office/drawing/2014/main" id="{4CC6B5DE-A475-48AC-B2C3-3CC6A7798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270631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6B8A4-0AFA-4252-923B-30CF06473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396D63BB-4437-43ED-AA4E-83F26BDFC28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7AE2CDA-B3DC-4D19-9273-EE4EBA45F9C0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8BB55492-3020-4A5B-9CCE-5ACFAF16B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1" name="Picture 10">
              <a:hlinkClick r:id="rId3"/>
              <a:extLst>
                <a:ext uri="{FF2B5EF4-FFF2-40B4-BE49-F238E27FC236}">
                  <a16:creationId xmlns:a16="http://schemas.microsoft.com/office/drawing/2014/main" id="{7A2B7D2F-1F82-4FB6-9CF5-0537B12F1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2396333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B391EC-2436-4A63-95D1-E42E50E0B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B51317-B1D9-4F48-8B72-6C4AD3FAE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419" y="1853514"/>
            <a:ext cx="7411854" cy="4201940"/>
          </a:xfrm>
          <a:prstGeom prst="rect">
            <a:avLst/>
          </a:prstGeom>
        </p:spPr>
      </p:pic>
      <p:sp>
        <p:nvSpPr>
          <p:cNvPr id="9" name="Parallelogram 1">
            <a:extLst>
              <a:ext uri="{FF2B5EF4-FFF2-40B4-BE49-F238E27FC236}">
                <a16:creationId xmlns:a16="http://schemas.microsoft.com/office/drawing/2014/main" id="{DFC7326E-A62D-4DD1-BF48-DBFCD590C53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C332E62-E8E2-4B21-9834-66F20ACDED8F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1" name="Picture 10">
              <a:hlinkClick r:id="rId4"/>
              <a:extLst>
                <a:ext uri="{FF2B5EF4-FFF2-40B4-BE49-F238E27FC236}">
                  <a16:creationId xmlns:a16="http://schemas.microsoft.com/office/drawing/2014/main" id="{7CB339F4-02FC-4A38-A767-D5998924E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2" name="Picture 11">
              <a:hlinkClick r:id="rId4"/>
              <a:extLst>
                <a:ext uri="{FF2B5EF4-FFF2-40B4-BE49-F238E27FC236}">
                  <a16:creationId xmlns:a16="http://schemas.microsoft.com/office/drawing/2014/main" id="{BD97D3CD-289E-44B1-8AAE-EF59700A2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4195700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FE62C4-8414-4065-83C5-3E7EA07C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48A37A51-9230-43F1-88A5-84C7980D37E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E05823E-AAB1-4CB6-8E51-821B8B2EEB6E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6" name="Picture 5">
              <a:hlinkClick r:id="rId3"/>
              <a:extLst>
                <a:ext uri="{FF2B5EF4-FFF2-40B4-BE49-F238E27FC236}">
                  <a16:creationId xmlns:a16="http://schemas.microsoft.com/office/drawing/2014/main" id="{450C2F08-5CB8-498E-9808-C44ED59DE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7" name="Picture 6">
              <a:hlinkClick r:id="rId3"/>
              <a:extLst>
                <a:ext uri="{FF2B5EF4-FFF2-40B4-BE49-F238E27FC236}">
                  <a16:creationId xmlns:a16="http://schemas.microsoft.com/office/drawing/2014/main" id="{612112A8-9D16-401E-BB7E-00DFD41F4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6697585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82C434-BB1B-482C-AFBA-98BDEB1B6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19B0D36A-DDB8-40FB-A101-DDA2F9BB8A1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EBF323-9076-4C8B-81E4-12C854D1EB44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6" name="Picture 5">
              <a:hlinkClick r:id="rId3"/>
              <a:extLst>
                <a:ext uri="{FF2B5EF4-FFF2-40B4-BE49-F238E27FC236}">
                  <a16:creationId xmlns:a16="http://schemas.microsoft.com/office/drawing/2014/main" id="{EA2DA491-E88E-40B1-829E-83B0F0360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7" name="Picture 6">
              <a:hlinkClick r:id="rId3"/>
              <a:extLst>
                <a:ext uri="{FF2B5EF4-FFF2-40B4-BE49-F238E27FC236}">
                  <a16:creationId xmlns:a16="http://schemas.microsoft.com/office/drawing/2014/main" id="{0CB8336D-F17A-4CF4-B215-1D865872F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2024634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6711CF-6A93-488A-B8AF-0FCED9C03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DA474E6E-146A-4C45-BF9F-9DEDBD65158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DA2475B-34DC-409A-B8F2-A0F8673DDE12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5" name="Picture 4">
              <a:hlinkClick r:id="rId3"/>
              <a:extLst>
                <a:ext uri="{FF2B5EF4-FFF2-40B4-BE49-F238E27FC236}">
                  <a16:creationId xmlns:a16="http://schemas.microsoft.com/office/drawing/2014/main" id="{2A19A1A1-DF3E-44E0-A886-9D6413E7B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6" name="Picture 5">
              <a:hlinkClick r:id="rId3"/>
              <a:extLst>
                <a:ext uri="{FF2B5EF4-FFF2-40B4-BE49-F238E27FC236}">
                  <a16:creationId xmlns:a16="http://schemas.microsoft.com/office/drawing/2014/main" id="{378A6E34-DEDB-4768-BCBB-1EC32F1A1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9717904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5AB42C-2283-4A19-992A-63E2A7BFB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B6635D07-7D0F-4947-9ED4-D904F8DB910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679D8BF-9267-4AAF-BDED-FE84D789B9EB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6" name="Picture 5">
              <a:hlinkClick r:id="rId3"/>
              <a:extLst>
                <a:ext uri="{FF2B5EF4-FFF2-40B4-BE49-F238E27FC236}">
                  <a16:creationId xmlns:a16="http://schemas.microsoft.com/office/drawing/2014/main" id="{62376222-959C-4CC0-8354-88FA3464A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7" name="Picture 6">
              <a:hlinkClick r:id="rId3"/>
              <a:extLst>
                <a:ext uri="{FF2B5EF4-FFF2-40B4-BE49-F238E27FC236}">
                  <a16:creationId xmlns:a16="http://schemas.microsoft.com/office/drawing/2014/main" id="{83F33B86-B7D9-46F1-B665-3A120D153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8659928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620F99-CDCD-4D22-B79A-DF4C45951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09525AF7-45F8-4DC2-AA6B-080F486A8E3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7003D50-F8CA-45DA-AF87-0EA124CA6D31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6" name="Picture 5">
              <a:hlinkClick r:id="rId3"/>
              <a:extLst>
                <a:ext uri="{FF2B5EF4-FFF2-40B4-BE49-F238E27FC236}">
                  <a16:creationId xmlns:a16="http://schemas.microsoft.com/office/drawing/2014/main" id="{3648CB98-1E12-4A51-8383-50AD6EE21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7" name="Picture 6">
              <a:hlinkClick r:id="rId3"/>
              <a:extLst>
                <a:ext uri="{FF2B5EF4-FFF2-40B4-BE49-F238E27FC236}">
                  <a16:creationId xmlns:a16="http://schemas.microsoft.com/office/drawing/2014/main" id="{7A39D657-25EB-4660-811E-E98AF553C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626348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EFFDA1-50FC-4017-BB48-CA46D2E9F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89" y="0"/>
            <a:ext cx="9946422" cy="6858000"/>
          </a:xfrm>
          <a:prstGeom prst="rect">
            <a:avLst/>
          </a:prstGeom>
        </p:spPr>
      </p:pic>
      <p:sp>
        <p:nvSpPr>
          <p:cNvPr id="41" name="Rectangle 40">
            <a:hlinkClick r:id="rId3"/>
            <a:extLst>
              <a:ext uri="{FF2B5EF4-FFF2-40B4-BE49-F238E27FC236}">
                <a16:creationId xmlns:a16="http://schemas.microsoft.com/office/drawing/2014/main" id="{68EE56C9-6ACF-4D0B-AD38-4C31698D7C49}"/>
              </a:ext>
            </a:extLst>
          </p:cNvPr>
          <p:cNvSpPr/>
          <p:nvPr/>
        </p:nvSpPr>
        <p:spPr>
          <a:xfrm>
            <a:off x="6396038" y="1290590"/>
            <a:ext cx="1145382" cy="137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Rectangle 41">
            <a:hlinkClick r:id="rId4"/>
            <a:extLst>
              <a:ext uri="{FF2B5EF4-FFF2-40B4-BE49-F238E27FC236}">
                <a16:creationId xmlns:a16="http://schemas.microsoft.com/office/drawing/2014/main" id="{2DBA0FFF-F002-4769-9A08-472C00E4C3A7}"/>
              </a:ext>
            </a:extLst>
          </p:cNvPr>
          <p:cNvSpPr/>
          <p:nvPr/>
        </p:nvSpPr>
        <p:spPr>
          <a:xfrm>
            <a:off x="7718798" y="1290590"/>
            <a:ext cx="495300" cy="137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Rectangle 42">
            <a:hlinkClick r:id="rId5"/>
            <a:extLst>
              <a:ext uri="{FF2B5EF4-FFF2-40B4-BE49-F238E27FC236}">
                <a16:creationId xmlns:a16="http://schemas.microsoft.com/office/drawing/2014/main" id="{1986E60A-9502-46E0-9731-94A6FE30FCB6}"/>
              </a:ext>
            </a:extLst>
          </p:cNvPr>
          <p:cNvSpPr/>
          <p:nvPr/>
        </p:nvSpPr>
        <p:spPr>
          <a:xfrm>
            <a:off x="8391476" y="1290590"/>
            <a:ext cx="352474" cy="1375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4" name="Rectangle 43">
            <a:hlinkClick r:id="rId6"/>
            <a:extLst>
              <a:ext uri="{FF2B5EF4-FFF2-40B4-BE49-F238E27FC236}">
                <a16:creationId xmlns:a16="http://schemas.microsoft.com/office/drawing/2014/main" id="{4DB4ADF7-406D-48B9-AFFA-C4616A8BCBAE}"/>
              </a:ext>
            </a:extLst>
          </p:cNvPr>
          <p:cNvSpPr/>
          <p:nvPr/>
        </p:nvSpPr>
        <p:spPr>
          <a:xfrm>
            <a:off x="8921328" y="1290590"/>
            <a:ext cx="533823" cy="1375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Rectangle 44">
            <a:hlinkClick r:id="rId7"/>
            <a:extLst>
              <a:ext uri="{FF2B5EF4-FFF2-40B4-BE49-F238E27FC236}">
                <a16:creationId xmlns:a16="http://schemas.microsoft.com/office/drawing/2014/main" id="{953123F1-5378-473E-A623-7A558FA8F248}"/>
              </a:ext>
            </a:extLst>
          </p:cNvPr>
          <p:cNvSpPr/>
          <p:nvPr/>
        </p:nvSpPr>
        <p:spPr>
          <a:xfrm>
            <a:off x="9632529" y="1290591"/>
            <a:ext cx="613197" cy="132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Parallelogram 1">
            <a:extLst>
              <a:ext uri="{FF2B5EF4-FFF2-40B4-BE49-F238E27FC236}">
                <a16:creationId xmlns:a16="http://schemas.microsoft.com/office/drawing/2014/main" id="{83F8675A-0ADD-4739-9914-925872CD43A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ectangle 14">
            <a:hlinkClick r:id="rId8"/>
            <a:extLst>
              <a:ext uri="{FF2B5EF4-FFF2-40B4-BE49-F238E27FC236}">
                <a16:creationId xmlns:a16="http://schemas.microsoft.com/office/drawing/2014/main" id="{9FE78C64-7F18-4CC8-9E44-39E3B40A4738}"/>
              </a:ext>
            </a:extLst>
          </p:cNvPr>
          <p:cNvSpPr/>
          <p:nvPr/>
        </p:nvSpPr>
        <p:spPr>
          <a:xfrm>
            <a:off x="9570245" y="1480827"/>
            <a:ext cx="675482" cy="132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tangle 15">
            <a:hlinkClick r:id="rId9"/>
            <a:extLst>
              <a:ext uri="{FF2B5EF4-FFF2-40B4-BE49-F238E27FC236}">
                <a16:creationId xmlns:a16="http://schemas.microsoft.com/office/drawing/2014/main" id="{DB238B42-6F5B-4A82-8FFC-DF11E142E619}"/>
              </a:ext>
            </a:extLst>
          </p:cNvPr>
          <p:cNvSpPr/>
          <p:nvPr/>
        </p:nvSpPr>
        <p:spPr>
          <a:xfrm>
            <a:off x="2457450" y="429905"/>
            <a:ext cx="1444624" cy="158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Rectangle 16">
            <a:hlinkClick r:id="rId9"/>
            <a:extLst>
              <a:ext uri="{FF2B5EF4-FFF2-40B4-BE49-F238E27FC236}">
                <a16:creationId xmlns:a16="http://schemas.microsoft.com/office/drawing/2014/main" id="{3386F39E-A5D0-446B-B938-25F467A30F5D}"/>
              </a:ext>
            </a:extLst>
          </p:cNvPr>
          <p:cNvSpPr/>
          <p:nvPr/>
        </p:nvSpPr>
        <p:spPr>
          <a:xfrm>
            <a:off x="1804338" y="1228288"/>
            <a:ext cx="1507187" cy="359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9" name="Picture 18" descr="A close up of a logo&#10;&#10;Description generated with very high confidence">
            <a:hlinkClick r:id="rId10"/>
            <a:extLst>
              <a:ext uri="{FF2B5EF4-FFF2-40B4-BE49-F238E27FC236}">
                <a16:creationId xmlns:a16="http://schemas.microsoft.com/office/drawing/2014/main" id="{63909E4C-36E3-4948-B8F5-73A578CADAB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630532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7E69BF-1475-40F9-8A3B-0321D0EEA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1" y="0"/>
            <a:ext cx="11283958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E70BCD68-EAC2-448F-B20E-56EFB396B13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0D23F16-65F9-4204-ACED-20CFF6A70518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5" name="Picture 4">
              <a:hlinkClick r:id="rId3"/>
              <a:extLst>
                <a:ext uri="{FF2B5EF4-FFF2-40B4-BE49-F238E27FC236}">
                  <a16:creationId xmlns:a16="http://schemas.microsoft.com/office/drawing/2014/main" id="{4032242A-5A90-4AE7-A205-463CC7B57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6" name="Picture 5">
              <a:hlinkClick r:id="rId3"/>
              <a:extLst>
                <a:ext uri="{FF2B5EF4-FFF2-40B4-BE49-F238E27FC236}">
                  <a16:creationId xmlns:a16="http://schemas.microsoft.com/office/drawing/2014/main" id="{EA5F6F97-F472-4F9D-B89D-6BDA023F4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9462484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2B4D37-3A6A-4B78-96A6-AF559A224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1" y="0"/>
            <a:ext cx="11283958" cy="68580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F3F6D033-6E03-4DEC-B1E7-50B24759C7B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564F57D-2FE6-4FC4-8B91-BFD2640CD394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6" name="Picture 5">
              <a:hlinkClick r:id="rId3"/>
              <a:extLst>
                <a:ext uri="{FF2B5EF4-FFF2-40B4-BE49-F238E27FC236}">
                  <a16:creationId xmlns:a16="http://schemas.microsoft.com/office/drawing/2014/main" id="{40AC67CF-16BB-4724-87DC-2CE2E80ED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7" name="Picture 6">
              <a:hlinkClick r:id="rId3"/>
              <a:extLst>
                <a:ext uri="{FF2B5EF4-FFF2-40B4-BE49-F238E27FC236}">
                  <a16:creationId xmlns:a16="http://schemas.microsoft.com/office/drawing/2014/main" id="{ECF99D6F-A34B-45A1-A788-FE0EC1A3C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539764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1A3370-CE9A-4B5B-B042-07A6F969B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56D3CD-26AF-47B7-A72D-605D07CB95D3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5" name="Picture 4">
              <a:hlinkClick r:id="rId3"/>
              <a:extLst>
                <a:ext uri="{FF2B5EF4-FFF2-40B4-BE49-F238E27FC236}">
                  <a16:creationId xmlns:a16="http://schemas.microsoft.com/office/drawing/2014/main" id="{803BD42C-C818-49E7-B997-B110C4368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6" name="Picture 5">
              <a:hlinkClick r:id="rId3"/>
              <a:extLst>
                <a:ext uri="{FF2B5EF4-FFF2-40B4-BE49-F238E27FC236}">
                  <a16:creationId xmlns:a16="http://schemas.microsoft.com/office/drawing/2014/main" id="{714E7051-D3FC-44D6-930F-8243FE244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0013958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416F1F2-28B9-4894-BBF6-4D24D922EA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4697984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Parallelogram 1">
            <a:extLst>
              <a:ext uri="{FF2B5EF4-FFF2-40B4-BE49-F238E27FC236}">
                <a16:creationId xmlns:a16="http://schemas.microsoft.com/office/drawing/2014/main" id="{BE0EACDE-34AF-405F-9B23-FA6BC652DBE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38C4F6B-BA83-4270-B01F-79C7F2A32210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9" name="Picture 8">
              <a:hlinkClick r:id="rId3"/>
              <a:extLst>
                <a:ext uri="{FF2B5EF4-FFF2-40B4-BE49-F238E27FC236}">
                  <a16:creationId xmlns:a16="http://schemas.microsoft.com/office/drawing/2014/main" id="{72C20CFF-7065-496E-AA65-3E79EF6A7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1" name="Picture 10">
              <a:hlinkClick r:id="rId3"/>
              <a:extLst>
                <a:ext uri="{FF2B5EF4-FFF2-40B4-BE49-F238E27FC236}">
                  <a16:creationId xmlns:a16="http://schemas.microsoft.com/office/drawing/2014/main" id="{618AB0E0-58BC-47C1-90D0-BB6720068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0059729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190E3C9-9AEF-4EC6-8E07-76D87FF4BB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0673"/>
          <a:stretch/>
        </p:blipFill>
        <p:spPr>
          <a:xfrm>
            <a:off x="0" y="880"/>
            <a:ext cx="4794782" cy="6856240"/>
          </a:xfrm>
          <a:prstGeom prst="rect">
            <a:avLst/>
          </a:prstGeom>
        </p:spPr>
      </p:pic>
      <p:sp>
        <p:nvSpPr>
          <p:cNvPr id="19" name="Freeform 28">
            <a:extLst>
              <a:ext uri="{FF2B5EF4-FFF2-40B4-BE49-F238E27FC236}">
                <a16:creationId xmlns:a16="http://schemas.microsoft.com/office/drawing/2014/main" id="{2B70B725-07B0-4EB9-A2D7-AE7B6CFFE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73338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 26">
            <a:extLst>
              <a:ext uri="{FF2B5EF4-FFF2-40B4-BE49-F238E27FC236}">
                <a16:creationId xmlns:a16="http://schemas.microsoft.com/office/drawing/2014/main" id="{5B2C47C6-EA4D-46C3-8760-73C091352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DECDF8-23A5-4E69-BCBC-BC98060A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0C641-4EAE-4696-A384-96F0A0D630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7515" y="2022601"/>
            <a:ext cx="7648910" cy="415436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00FFFF"/>
              </a:buClr>
            </a:pPr>
            <a:r>
              <a:rPr lang="en-US" sz="2000" dirty="0"/>
              <a:t>Add ML Features </a:t>
            </a:r>
            <a:r>
              <a:rPr lang="en-US" sz="2000" dirty="0">
                <a:solidFill>
                  <a:schemeClr val="accent3"/>
                </a:solidFill>
              </a:rPr>
              <a:t>(exe components)</a:t>
            </a:r>
            <a:endParaRPr lang="en-US" sz="2000" dirty="0"/>
          </a:p>
          <a:p>
            <a:pPr>
              <a:buClr>
                <a:srgbClr val="00FFFF"/>
              </a:buClr>
            </a:pPr>
            <a:r>
              <a:rPr lang="en-US" sz="2000" dirty="0"/>
              <a:t>Grant Access </a:t>
            </a:r>
            <a:r>
              <a:rPr lang="en-US" sz="2000" dirty="0">
                <a:solidFill>
                  <a:schemeClr val="accent3"/>
                </a:solidFill>
              </a:rPr>
              <a:t>(users, groups, add login &amp; user)</a:t>
            </a:r>
            <a:endParaRPr lang="en-US" sz="2000" dirty="0"/>
          </a:p>
          <a:p>
            <a:pPr>
              <a:buClr>
                <a:srgbClr val="00FFFF"/>
              </a:buClr>
            </a:pPr>
            <a:r>
              <a:rPr lang="en-US" sz="2000" dirty="0"/>
              <a:t>Config </a:t>
            </a:r>
            <a:r>
              <a:rPr lang="en-US" sz="2000" dirty="0">
                <a:solidFill>
                  <a:schemeClr val="accent3"/>
                </a:solidFill>
              </a:rPr>
              <a:t>(external scripts enabled, working directory)</a:t>
            </a:r>
            <a:endParaRPr lang="en-US" sz="2000" dirty="0"/>
          </a:p>
          <a:p>
            <a:pPr>
              <a:buClr>
                <a:srgbClr val="00FFFF"/>
              </a:buClr>
            </a:pPr>
            <a:r>
              <a:rPr lang="en-US" sz="2000" dirty="0"/>
              <a:t>Install Pre-Trained &amp; Open Source ML Models (DNN) </a:t>
            </a:r>
            <a:r>
              <a:rPr lang="en-US" sz="2000" dirty="0">
                <a:solidFill>
                  <a:schemeClr val="accent3"/>
                </a:solidFill>
              </a:rPr>
              <a:t>(PowerShell,  rsetup.exe)</a:t>
            </a:r>
            <a:endParaRPr lang="en-US" sz="2000" dirty="0"/>
          </a:p>
          <a:p>
            <a:pPr>
              <a:buClr>
                <a:srgbClr val="00FFFF"/>
              </a:buClr>
            </a:pPr>
            <a:r>
              <a:rPr lang="en-US" sz="2000" dirty="0"/>
              <a:t>Code in Python and T-SQL </a:t>
            </a:r>
            <a:r>
              <a:rPr lang="en-US" sz="2000" dirty="0">
                <a:solidFill>
                  <a:schemeClr val="accent3"/>
                </a:solidFill>
              </a:rPr>
              <a:t>(visual studio, SSMS)</a:t>
            </a:r>
            <a:endParaRPr lang="en-US" sz="2000" dirty="0"/>
          </a:p>
          <a:p>
            <a:pPr>
              <a:buClr>
                <a:srgbClr val="00FFFF"/>
              </a:buClr>
            </a:pPr>
            <a:r>
              <a:rPr lang="en-US" sz="2000" dirty="0"/>
              <a:t>Python Profiling </a:t>
            </a:r>
            <a:r>
              <a:rPr lang="en-US" sz="2000" dirty="0">
                <a:solidFill>
                  <a:schemeClr val="accent3"/>
                </a:solidFill>
              </a:rPr>
              <a:t>(visual studio, execution plan, CPU)</a:t>
            </a:r>
            <a:endParaRPr lang="en-US" sz="2000" dirty="0"/>
          </a:p>
          <a:p>
            <a:pPr>
              <a:buClr>
                <a:srgbClr val="00FFFF"/>
              </a:buClr>
            </a:pPr>
            <a:r>
              <a:rPr lang="en-US" sz="2000" dirty="0"/>
              <a:t>Real-time scoring </a:t>
            </a:r>
            <a:r>
              <a:rPr lang="en-US" sz="2000" dirty="0">
                <a:solidFill>
                  <a:schemeClr val="accent3"/>
                </a:solidFill>
              </a:rPr>
              <a:t>(</a:t>
            </a:r>
            <a:r>
              <a:rPr lang="en-US" sz="2000" dirty="0" err="1">
                <a:solidFill>
                  <a:schemeClr val="accent3"/>
                </a:solidFill>
              </a:rPr>
              <a:t>rx_serialize_model</a:t>
            </a:r>
            <a:r>
              <a:rPr lang="en-US" sz="2000" dirty="0">
                <a:solidFill>
                  <a:schemeClr val="accent3"/>
                </a:solidFill>
              </a:rPr>
              <a:t>, </a:t>
            </a:r>
            <a:r>
              <a:rPr lang="en-US" sz="2000" dirty="0" err="1">
                <a:solidFill>
                  <a:schemeClr val="accent3"/>
                </a:solidFill>
              </a:rPr>
              <a:t>realtime_scoring_only</a:t>
            </a:r>
            <a:r>
              <a:rPr lang="en-US" sz="2000" dirty="0">
                <a:solidFill>
                  <a:schemeClr val="accent3"/>
                </a:solidFill>
              </a:rPr>
              <a:t> = True)</a:t>
            </a:r>
            <a:endParaRPr lang="en-US" sz="2000" dirty="0"/>
          </a:p>
          <a:p>
            <a:pPr>
              <a:buClr>
                <a:srgbClr val="00FFFF"/>
              </a:buClr>
            </a:pPr>
            <a:r>
              <a:rPr lang="en-US" sz="2000" dirty="0"/>
              <a:t>Review Sentiment Results </a:t>
            </a:r>
            <a:r>
              <a:rPr lang="en-US" sz="2000" dirty="0">
                <a:solidFill>
                  <a:schemeClr val="accent3"/>
                </a:solidFill>
              </a:rPr>
              <a:t>(</a:t>
            </a:r>
            <a:r>
              <a:rPr lang="en-US" sz="2000" dirty="0" err="1">
                <a:solidFill>
                  <a:schemeClr val="accent3"/>
                </a:solidFill>
              </a:rPr>
              <a:t>sp_rxPredict</a:t>
            </a:r>
            <a:r>
              <a:rPr lang="en-US" sz="2000" dirty="0">
                <a:solidFill>
                  <a:schemeClr val="accent3"/>
                </a:solidFill>
              </a:rPr>
              <a:t> wins!)</a:t>
            </a:r>
            <a:endParaRPr lang="en-US" sz="2000" dirty="0"/>
          </a:p>
          <a:p>
            <a:pPr>
              <a:buClr>
                <a:srgbClr val="00FFFF"/>
              </a:buClr>
            </a:pPr>
            <a:r>
              <a:rPr lang="en-US" sz="2000" dirty="0"/>
              <a:t>Resources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7D15B86-2729-47DF-AE74-80D2AAB87218}"/>
              </a:ext>
            </a:extLst>
          </p:cNvPr>
          <p:cNvGrpSpPr/>
          <p:nvPr/>
        </p:nvGrpSpPr>
        <p:grpSpPr>
          <a:xfrm>
            <a:off x="-263802" y="5341257"/>
            <a:ext cx="1474115" cy="1497392"/>
            <a:chOff x="-304882" y="3583735"/>
            <a:chExt cx="1397665" cy="1419734"/>
          </a:xfrm>
          <a:solidFill>
            <a:srgbClr val="008FD5"/>
          </a:solidFill>
        </p:grpSpPr>
        <p:sp>
          <p:nvSpPr>
            <p:cNvPr id="36" name="Parallelogram 3">
              <a:extLst>
                <a:ext uri="{FF2B5EF4-FFF2-40B4-BE49-F238E27FC236}">
                  <a16:creationId xmlns:a16="http://schemas.microsoft.com/office/drawing/2014/main" id="{F2642927-F94A-42AF-9640-B768835391EA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AFAFA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Parallelogram 3">
              <a:extLst>
                <a:ext uri="{FF2B5EF4-FFF2-40B4-BE49-F238E27FC236}">
                  <a16:creationId xmlns:a16="http://schemas.microsoft.com/office/drawing/2014/main" id="{E6A16C6F-B231-4405-AC07-71F666D8DF79}"/>
                </a:ext>
              </a:extLst>
            </p:cNvPr>
            <p:cNvSpPr/>
            <p:nvPr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AFAFA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Parallelogram 3">
              <a:extLst>
                <a:ext uri="{FF2B5EF4-FFF2-40B4-BE49-F238E27FC236}">
                  <a16:creationId xmlns:a16="http://schemas.microsoft.com/office/drawing/2014/main" id="{EAC5CFDC-1639-4A9A-AA84-551C61B9B5FC}"/>
                </a:ext>
              </a:extLst>
            </p:cNvPr>
            <p:cNvSpPr/>
            <p:nvPr userDrawn="1"/>
          </p:nvSpPr>
          <p:spPr>
            <a:xfrm>
              <a:off x="-304882" y="3963849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AFAFA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7" name="Parallelogram 1">
            <a:extLst>
              <a:ext uri="{FF2B5EF4-FFF2-40B4-BE49-F238E27FC236}">
                <a16:creationId xmlns:a16="http://schemas.microsoft.com/office/drawing/2014/main" id="{ECF4F692-2B18-43F1-922E-EC616320116A}"/>
              </a:ext>
            </a:extLst>
          </p:cNvPr>
          <p:cNvSpPr/>
          <p:nvPr/>
        </p:nvSpPr>
        <p:spPr>
          <a:xfrm rot="5400000" flipH="1">
            <a:off x="5679997" y="339902"/>
            <a:ext cx="832006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C03863-2819-4214-8EEA-1A67E658AF9A}"/>
              </a:ext>
            </a:extLst>
          </p:cNvPr>
          <p:cNvGrpSpPr/>
          <p:nvPr/>
        </p:nvGrpSpPr>
        <p:grpSpPr>
          <a:xfrm>
            <a:off x="10500169" y="6310888"/>
            <a:ext cx="1536256" cy="466520"/>
            <a:chOff x="668108" y="601336"/>
            <a:chExt cx="3665655" cy="1113164"/>
          </a:xfrm>
        </p:grpSpPr>
        <p:pic>
          <p:nvPicPr>
            <p:cNvPr id="15" name="Picture 14">
              <a:hlinkClick r:id="rId5"/>
              <a:extLst>
                <a:ext uri="{FF2B5EF4-FFF2-40B4-BE49-F238E27FC236}">
                  <a16:creationId xmlns:a16="http://schemas.microsoft.com/office/drawing/2014/main" id="{99FF4D21-B5F7-4D7C-97A1-3D71BA1FC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</p:spPr>
        </p:pic>
        <p:pic>
          <p:nvPicPr>
            <p:cNvPr id="16" name="Picture 15">
              <a:hlinkClick r:id="rId5"/>
              <a:extLst>
                <a:ext uri="{FF2B5EF4-FFF2-40B4-BE49-F238E27FC236}">
                  <a16:creationId xmlns:a16="http://schemas.microsoft.com/office/drawing/2014/main" id="{50A52D97-6AA9-4C9E-89BE-EA471E504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9883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8E42F7D-E5AC-489A-A8A0-131E2D69D1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3304"/>
          <a:stretch/>
        </p:blipFill>
        <p:spPr>
          <a:xfrm>
            <a:off x="0" y="880"/>
            <a:ext cx="4474009" cy="6856240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Add ML Features (exe components)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Grant Access (users, groups, add login &amp; user)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Config (external scripts enabled, working directory)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Install Pre-Trained &amp; Open Source ML Models (DNN) (PowerShell,  rsetup.exe)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Code in Python and T-SQL (visual studio, SSMS)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Python Profiling (visual studio, execution plan, CPU)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Real-time scoring (rx_serialize_model, realtime_scoring_only = True)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Review Sentiment Results (sp_rxPredict wins!)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37" name="Parallelogram 1">
            <a:extLst>
              <a:ext uri="{FF2B5EF4-FFF2-40B4-BE49-F238E27FC236}">
                <a16:creationId xmlns:a16="http://schemas.microsoft.com/office/drawing/2014/main" id="{F1D7D8FB-2F93-4647-8B87-3509B110B4B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Summary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1722EA-D76C-4C22-84EC-9F3CA93D105A}"/>
              </a:ext>
            </a:extLst>
          </p:cNvPr>
          <p:cNvGrpSpPr/>
          <p:nvPr/>
        </p:nvGrpSpPr>
        <p:grpSpPr>
          <a:xfrm>
            <a:off x="-225156" y="3766679"/>
            <a:ext cx="2823576" cy="3101587"/>
            <a:chOff x="7817743" y="847725"/>
            <a:chExt cx="2709763" cy="3352431"/>
          </a:xfrm>
        </p:grpSpPr>
        <p:sp>
          <p:nvSpPr>
            <p:cNvPr id="2" name="Flowchart: Data 1">
              <a:extLst>
                <a:ext uri="{FF2B5EF4-FFF2-40B4-BE49-F238E27FC236}">
                  <a16:creationId xmlns:a16="http://schemas.microsoft.com/office/drawing/2014/main" id="{1908BD5F-B702-480D-96D6-81D5CB038DE3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lowchart: Data 1">
              <a:extLst>
                <a:ext uri="{FF2B5EF4-FFF2-40B4-BE49-F238E27FC236}">
                  <a16:creationId xmlns:a16="http://schemas.microsoft.com/office/drawing/2014/main" id="{99125E73-AA00-4083-99C2-0E43EB50F259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lowchart: Data 1">
              <a:extLst>
                <a:ext uri="{FF2B5EF4-FFF2-40B4-BE49-F238E27FC236}">
                  <a16:creationId xmlns:a16="http://schemas.microsoft.com/office/drawing/2014/main" id="{3B6EF9B8-C38E-46CF-A2D6-78FEA0FCA690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lowchart: Data 1">
              <a:extLst>
                <a:ext uri="{FF2B5EF4-FFF2-40B4-BE49-F238E27FC236}">
                  <a16:creationId xmlns:a16="http://schemas.microsoft.com/office/drawing/2014/main" id="{3294FECF-7F6D-4D5E-9597-F4EA2AC0616B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lowchart: Data 1">
              <a:extLst>
                <a:ext uri="{FF2B5EF4-FFF2-40B4-BE49-F238E27FC236}">
                  <a16:creationId xmlns:a16="http://schemas.microsoft.com/office/drawing/2014/main" id="{699E651A-96BB-4116-AA14-9AF5884B82BC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lowchart: Data 1">
              <a:extLst>
                <a:ext uri="{FF2B5EF4-FFF2-40B4-BE49-F238E27FC236}">
                  <a16:creationId xmlns:a16="http://schemas.microsoft.com/office/drawing/2014/main" id="{12F5CC0C-9F90-4AD2-A2AA-E0875B4F460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472A73E2-E299-4C18-9921-4A638FE181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72491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7BC31EEC-971E-48A9-B0FF-7D383EC9A1B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Sponsor</a:t>
            </a:r>
            <a:endParaRPr lang="en-US" dirty="0"/>
          </a:p>
        </p:txBody>
      </p:sp>
      <p:pic>
        <p:nvPicPr>
          <p:cNvPr id="6148" name="Picture 4" descr="https://upload.wikimedia.org/wikipedia/en/thumb/9/95/Atlantic_Broadband_logo.svg/640px-Atlantic_Broadband_logo.svg.png">
            <a:hlinkClick r:id="rId5"/>
            <a:extLst>
              <a:ext uri="{FF2B5EF4-FFF2-40B4-BE49-F238E27FC236}">
                <a16:creationId xmlns:a16="http://schemas.microsoft.com/office/drawing/2014/main" id="{BC41D408-D42A-45B9-A6A0-52153E977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086513"/>
            <a:ext cx="609600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E7A23C62-4CFD-4C7C-9328-13AC46C6B4E5}"/>
              </a:ext>
            </a:extLst>
          </p:cNvPr>
          <p:cNvGrpSpPr/>
          <p:nvPr/>
        </p:nvGrpSpPr>
        <p:grpSpPr>
          <a:xfrm>
            <a:off x="2668588" y="4953868"/>
            <a:ext cx="6854825" cy="474622"/>
            <a:chOff x="2709600" y="5052799"/>
            <a:chExt cx="6854825" cy="474622"/>
          </a:xfrm>
        </p:grpSpPr>
        <p:sp>
          <p:nvSpPr>
            <p:cNvPr id="59" name="Shape 17">
              <a:extLst>
                <a:ext uri="{FF2B5EF4-FFF2-40B4-BE49-F238E27FC236}">
                  <a16:creationId xmlns:a16="http://schemas.microsoft.com/office/drawing/2014/main" id="{7799E0DF-AAEF-4BF9-9338-41AFE79BB63D}"/>
                </a:ext>
              </a:extLst>
            </p:cNvPr>
            <p:cNvSpPr/>
            <p:nvPr/>
          </p:nvSpPr>
          <p:spPr>
            <a:xfrm>
              <a:off x="2709600" y="5052799"/>
              <a:ext cx="6854825" cy="0"/>
            </a:xfrm>
            <a:custGeom>
              <a:avLst/>
              <a:gdLst/>
              <a:ahLst/>
              <a:cxnLst/>
              <a:rect l="0" t="0" r="0" b="0"/>
              <a:pathLst>
                <a:path w="6854825">
                  <a:moveTo>
                    <a:pt x="0" y="0"/>
                  </a:moveTo>
                  <a:lnTo>
                    <a:pt x="6854825" y="0"/>
                  </a:lnTo>
                </a:path>
              </a:pathLst>
            </a:custGeom>
            <a:ln w="12700" cap="flat">
              <a:solidFill>
                <a:schemeClr val="tx1"/>
              </a:solidFill>
              <a:miter lim="100000"/>
            </a:ln>
          </p:spPr>
          <p:style>
            <a:lnRef idx="1">
              <a:srgbClr val="F3985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0" name="Rectangle 8">
              <a:extLst>
                <a:ext uri="{FF2B5EF4-FFF2-40B4-BE49-F238E27FC236}">
                  <a16:creationId xmlns:a16="http://schemas.microsoft.com/office/drawing/2014/main" id="{44CC823D-4F90-4FB6-8100-B707A4D4C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5563" y="5188867"/>
              <a:ext cx="6480874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 dirty="0">
                  <a:solidFill>
                    <a:srgbClr val="666767"/>
                  </a:solidFill>
                  <a:latin typeface="Arial" panose="020B0604020202020204" pitchFamily="34" charset="0"/>
                  <a:ea typeface="Franklin Gothic Book" panose="020B0503020102020204" pitchFamily="34" charset="0"/>
                  <a:cs typeface="Franklin Gothic Book" panose="020B0503020102020204" pitchFamily="34" charset="0"/>
                </a:rPr>
                <a:t>1681 Kennedy Causeway </a:t>
              </a:r>
              <a:r>
                <a:rPr lang="en-US" altLang="en-US" sz="800" dirty="0">
                  <a:solidFill>
                    <a:srgbClr val="666767"/>
                  </a:solidFill>
                  <a:latin typeface="Arial" panose="020B0604020202020204" pitchFamily="34" charset="0"/>
                </a:rPr>
                <a:t>//  Ph. 305.224.3226  //  atlanticbb.com</a:t>
              </a:r>
              <a:endPara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66767"/>
                </a:solidFill>
                <a:effectLst/>
                <a:latin typeface="Arial" panose="020B06040202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9328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28A81B9-2D71-44D1-AE8F-83A25229D9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8029"/>
          <a:stretch/>
        </p:blipFill>
        <p:spPr>
          <a:xfrm>
            <a:off x="-1" y="880"/>
            <a:ext cx="6336360" cy="685624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feedback is very important. </a:t>
              </a:r>
            </a:p>
          </p:txBody>
        </p:sp>
      </p:grpSp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F5CB60-3A2B-4F65-A138-8D7AF1FA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5779102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7064052" y="966503"/>
            <a:ext cx="3287283" cy="864263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5793872" y="4025997"/>
            <a:ext cx="5827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27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8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5928070" y="2839998"/>
            <a:ext cx="555924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bit.ly/</a:t>
            </a:r>
            <a:r>
              <a:rPr lang="en-US" sz="60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30JwGlV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7859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>
            <a:extLst>
              <a:ext uri="{FF2B5EF4-FFF2-40B4-BE49-F238E27FC236}">
                <a16:creationId xmlns:a16="http://schemas.microsoft.com/office/drawing/2014/main" id="{2DC1F2EA-C1D5-458B-BDA3-66E7BA317F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50000" contrast="-5000"/>
                    </a14:imgEffect>
                  </a14:imgLayer>
                </a14:imgProps>
              </a:ext>
            </a:extLst>
          </a:blip>
          <a:srcRect l="-1" r="25699"/>
          <a:stretch/>
        </p:blipFill>
        <p:spPr>
          <a:xfrm>
            <a:off x="3133231" y="0"/>
            <a:ext cx="9058769" cy="6858000"/>
          </a:xfrm>
          <a:prstGeom prst="rect">
            <a:avLst/>
          </a:prstGeom>
        </p:spPr>
      </p:pic>
      <p:sp>
        <p:nvSpPr>
          <p:cNvPr id="83" name="Right Triangle 82">
            <a:extLst>
              <a:ext uri="{FF2B5EF4-FFF2-40B4-BE49-F238E27FC236}">
                <a16:creationId xmlns:a16="http://schemas.microsoft.com/office/drawing/2014/main" id="{4A99705D-ACC8-4B61-8A38-0090E2124F7B}"/>
              </a:ext>
            </a:extLst>
          </p:cNvPr>
          <p:cNvSpPr/>
          <p:nvPr/>
        </p:nvSpPr>
        <p:spPr>
          <a:xfrm rot="10800000" flipH="1">
            <a:off x="3120797" y="0"/>
            <a:ext cx="1906710" cy="6858000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 descr="A person holding a baby&#10;&#10;Description generated with high confidence">
            <a:hlinkClick r:id="rId5"/>
            <a:extLst>
              <a:ext uri="{FF2B5EF4-FFF2-40B4-BE49-F238E27FC236}">
                <a16:creationId xmlns:a16="http://schemas.microsoft.com/office/drawing/2014/main" id="{AE5BAFA3-618F-4041-A8AF-12EB6A2E5D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13" y="640476"/>
            <a:ext cx="2333027" cy="2333027"/>
          </a:xfrm>
          <a:prstGeom prst="rect">
            <a:avLst/>
          </a:prstGeom>
        </p:spPr>
      </p:pic>
      <p:pic>
        <p:nvPicPr>
          <p:cNvPr id="19" name="Picture 18">
            <a:hlinkClick r:id="rId5" tooltip="http://twitter.com/hiramfleitas"/>
            <a:extLst>
              <a:ext uri="{FF2B5EF4-FFF2-40B4-BE49-F238E27FC236}">
                <a16:creationId xmlns:a16="http://schemas.microsoft.com/office/drawing/2014/main" id="{B0277C67-52F7-485F-9BE0-176444C12C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1811" y="634544"/>
            <a:ext cx="2333027" cy="2339421"/>
          </a:xfrm>
          <a:prstGeom prst="rect">
            <a:avLst/>
          </a:prstGeom>
        </p:spPr>
      </p:pic>
      <p:sp>
        <p:nvSpPr>
          <p:cNvPr id="132" name="Title 43">
            <a:extLst>
              <a:ext uri="{FF2B5EF4-FFF2-40B4-BE49-F238E27FC236}">
                <a16:creationId xmlns:a16="http://schemas.microsoft.com/office/drawing/2014/main" id="{0FCD9924-D245-4D5F-8AD5-85A853379028}"/>
              </a:ext>
            </a:extLst>
          </p:cNvPr>
          <p:cNvSpPr txBox="1">
            <a:spLocks/>
          </p:cNvSpPr>
          <p:nvPr/>
        </p:nvSpPr>
        <p:spPr>
          <a:xfrm>
            <a:off x="881814" y="3587186"/>
            <a:ext cx="6528997" cy="4709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ctr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2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Hiram Fleitas</a:t>
            </a:r>
          </a:p>
        </p:txBody>
      </p:sp>
      <p:sp>
        <p:nvSpPr>
          <p:cNvPr id="133" name="Text Placeholder 44">
            <a:extLst>
              <a:ext uri="{FF2B5EF4-FFF2-40B4-BE49-F238E27FC236}">
                <a16:creationId xmlns:a16="http://schemas.microsoft.com/office/drawing/2014/main" id="{B470E301-CBB8-47E6-A996-881B7A940AF4}"/>
              </a:ext>
            </a:extLst>
          </p:cNvPr>
          <p:cNvSpPr txBox="1">
            <a:spLocks/>
          </p:cNvSpPr>
          <p:nvPr/>
        </p:nvSpPr>
        <p:spPr>
          <a:xfrm>
            <a:off x="881813" y="4051189"/>
            <a:ext cx="3196701" cy="15077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defRPr/>
            </a:pPr>
            <a:r>
              <a:rPr lang="en-US" sz="1600" dirty="0">
                <a:solidFill>
                  <a:srgbClr val="008FD5"/>
                </a:solidFill>
                <a:latin typeface="Segoe UI"/>
              </a:rPr>
              <a:t>Saturday, March 2</a:t>
            </a:r>
            <a:r>
              <a:rPr lang="en-US" sz="1600" baseline="30000" dirty="0">
                <a:solidFill>
                  <a:srgbClr val="008FD5"/>
                </a:solidFill>
                <a:latin typeface="Segoe UI"/>
              </a:rPr>
              <a:t>nd</a:t>
            </a:r>
            <a:r>
              <a:rPr lang="en-US" sz="1600" dirty="0">
                <a:solidFill>
                  <a:srgbClr val="008FD5"/>
                </a:solidFill>
                <a:latin typeface="Segoe UI"/>
              </a:rPr>
              <a:t>, 2019</a:t>
            </a:r>
          </a:p>
          <a:p>
            <a:pPr lvl="0" algn="l">
              <a:defRPr/>
            </a:pPr>
            <a:r>
              <a:rPr lang="en-US" sz="1600" dirty="0">
                <a:solidFill>
                  <a:srgbClr val="008FD5"/>
                </a:solidFill>
                <a:latin typeface="Segoe UI"/>
              </a:rPr>
              <a:t>9:50 am - 11 am</a:t>
            </a:r>
          </a:p>
          <a:p>
            <a:pPr lvl="0" algn="l">
              <a:defRPr/>
            </a:pPr>
            <a:r>
              <a:rPr lang="en-US" sz="1600" dirty="0">
                <a:solidFill>
                  <a:srgbClr val="008FD5"/>
                </a:solidFill>
                <a:latin typeface="Segoe UI"/>
              </a:rPr>
              <a:t>SQL / BI</a:t>
            </a:r>
          </a:p>
          <a:p>
            <a:pPr lvl="0" algn="l">
              <a:defRPr/>
            </a:pPr>
            <a:endParaRPr lang="en-US" sz="1600" dirty="0">
              <a:solidFill>
                <a:srgbClr val="008FD5"/>
              </a:solidFill>
              <a:latin typeface="Segoe U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8FD5"/>
              </a:solidFill>
              <a:effectLst/>
              <a:uLnTx/>
              <a:uFillTx/>
              <a:latin typeface="Segoe UI"/>
              <a:cs typeface="Segoe UI Light" charset="0"/>
            </a:endParaRPr>
          </a:p>
        </p:txBody>
      </p:sp>
      <p:sp>
        <p:nvSpPr>
          <p:cNvPr id="86" name="Title 1">
            <a:extLst>
              <a:ext uri="{FF2B5EF4-FFF2-40B4-BE49-F238E27FC236}">
                <a16:creationId xmlns:a16="http://schemas.microsoft.com/office/drawing/2014/main" id="{E6CF1DEE-60A3-4DC6-9EFC-42F474C3B1D6}"/>
              </a:ext>
            </a:extLst>
          </p:cNvPr>
          <p:cNvSpPr txBox="1">
            <a:spLocks/>
          </p:cNvSpPr>
          <p:nvPr/>
        </p:nvSpPr>
        <p:spPr>
          <a:xfrm>
            <a:off x="5473700" y="365125"/>
            <a:ext cx="716449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C645D01-108A-4EB7-8305-3AFC7CF89920}"/>
              </a:ext>
            </a:extLst>
          </p:cNvPr>
          <p:cNvGrpSpPr/>
          <p:nvPr/>
        </p:nvGrpSpPr>
        <p:grpSpPr>
          <a:xfrm>
            <a:off x="-263802" y="5341257"/>
            <a:ext cx="1474115" cy="1497392"/>
            <a:chOff x="-304882" y="3583735"/>
            <a:chExt cx="1397665" cy="1419734"/>
          </a:xfrm>
          <a:solidFill>
            <a:srgbClr val="008FD5"/>
          </a:solidFill>
        </p:grpSpPr>
        <p:sp>
          <p:nvSpPr>
            <p:cNvPr id="20" name="Parallelogram 3">
              <a:extLst>
                <a:ext uri="{FF2B5EF4-FFF2-40B4-BE49-F238E27FC236}">
                  <a16:creationId xmlns:a16="http://schemas.microsoft.com/office/drawing/2014/main" id="{A41B5D02-67F3-4EF4-B55B-8C3C17C83825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AFAFA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Parallelogram 3">
              <a:extLst>
                <a:ext uri="{FF2B5EF4-FFF2-40B4-BE49-F238E27FC236}">
                  <a16:creationId xmlns:a16="http://schemas.microsoft.com/office/drawing/2014/main" id="{290D7B76-D0AC-4875-BD5C-180E22F6396A}"/>
                </a:ext>
              </a:extLst>
            </p:cNvPr>
            <p:cNvSpPr/>
            <p:nvPr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AFAFA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Parallelogram 3">
              <a:extLst>
                <a:ext uri="{FF2B5EF4-FFF2-40B4-BE49-F238E27FC236}">
                  <a16:creationId xmlns:a16="http://schemas.microsoft.com/office/drawing/2014/main" id="{5FE2D4FC-F362-4D13-8AF3-990F472838B4}"/>
                </a:ext>
              </a:extLst>
            </p:cNvPr>
            <p:cNvSpPr/>
            <p:nvPr userDrawn="1"/>
          </p:nvSpPr>
          <p:spPr>
            <a:xfrm>
              <a:off x="-304882" y="3963849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AFAFA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97" name="Parallelogram 1">
            <a:extLst>
              <a:ext uri="{FF2B5EF4-FFF2-40B4-BE49-F238E27FC236}">
                <a16:creationId xmlns:a16="http://schemas.microsoft.com/office/drawing/2014/main" id="{3C68EC70-95E1-4910-99FE-188F69659A28}"/>
              </a:ext>
            </a:extLst>
          </p:cNvPr>
          <p:cNvSpPr/>
          <p:nvPr/>
        </p:nvSpPr>
        <p:spPr>
          <a:xfrm rot="5400000" flipH="1">
            <a:off x="5679997" y="339902"/>
            <a:ext cx="832006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3" name="Text Placeholder 6">
            <a:extLst>
              <a:ext uri="{FF2B5EF4-FFF2-40B4-BE49-F238E27FC236}">
                <a16:creationId xmlns:a16="http://schemas.microsoft.com/office/drawing/2014/main" id="{B875668C-C0CB-40FC-BC50-BF4114F6E825}"/>
              </a:ext>
            </a:extLst>
          </p:cNvPr>
          <p:cNvSpPr txBox="1">
            <a:spLocks/>
          </p:cNvSpPr>
          <p:nvPr/>
        </p:nvSpPr>
        <p:spPr>
          <a:xfrm>
            <a:off x="5027505" y="1581169"/>
            <a:ext cx="7008920" cy="5025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C0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Blog: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C0CD"/>
                </a:solidFill>
                <a:effectLst/>
                <a:uLnTx/>
                <a:uFillTx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https://dba2o.wordpress.com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3C0CD"/>
              </a:solidFill>
              <a:effectLst/>
              <a:uLnTx/>
              <a:uFillTx/>
            </a:endParaRPr>
          </a:p>
          <a:p>
            <a:pPr marL="342900" marR="0" lvl="0" indent="-34290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C0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Slides &amp; Scripts: </a:t>
            </a:r>
            <a:r>
              <a:rPr lang="en-US" sz="2000" dirty="0">
                <a:solidFill>
                  <a:srgbClr val="33C0CD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https://goo.gl/BqfYSi</a:t>
            </a:r>
            <a:endParaRPr lang="en-US" sz="2000" dirty="0">
              <a:solidFill>
                <a:srgbClr val="33C0CD"/>
              </a:solidFill>
            </a:endParaRPr>
          </a:p>
          <a:p>
            <a:pPr marL="342900" marR="0" lvl="0" indent="-34290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C0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SQL Server R Services Samples: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C0CD"/>
                </a:solidFill>
                <a:effectLst/>
                <a:uLnTx/>
                <a:uFillTx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Repo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3C0CD"/>
              </a:solidFill>
              <a:effectLst/>
              <a:uLnTx/>
              <a:uFillTx/>
            </a:endParaRPr>
          </a:p>
          <a:p>
            <a:pPr marL="342900" marR="0" lvl="0" indent="-34290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C0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Visual Studio 2017: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C0CD"/>
                </a:solidFill>
                <a:effectLst/>
                <a:uLnTx/>
                <a:uFillTx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3C0CD"/>
              </a:solidFill>
              <a:effectLst/>
              <a:uLnTx/>
              <a:uFillTx/>
            </a:endParaRPr>
          </a:p>
          <a:p>
            <a:pPr marL="342900" marR="0" lvl="0" indent="-34290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C0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Microsoft AI: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C0CD"/>
                </a:solidFill>
                <a:effectLst/>
                <a:uLnTx/>
                <a:uFillTx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 School Learning Paths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3C0CD"/>
              </a:solidFill>
              <a:effectLst/>
              <a:uLnTx/>
              <a:uFillTx/>
            </a:endParaRPr>
          </a:p>
          <a:p>
            <a:pPr marL="342900" marR="0" lvl="0" indent="-34290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C0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Pre-Trained ML Models: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C0CD"/>
                </a:solidFill>
                <a:effectLst/>
                <a:uLnTx/>
                <a:uFillTx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Install in SQL Server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3C0CD"/>
              </a:solidFill>
              <a:effectLst/>
              <a:uLnTx/>
              <a:uFillTx/>
            </a:endParaRPr>
          </a:p>
          <a:p>
            <a:pPr marL="342900" marR="0" lvl="0" indent="-34290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C0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SQL Server Machine Learning Services: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C0CD"/>
                </a:solidFill>
                <a:effectLst/>
                <a:uLnTx/>
                <a:uFillTx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3C0CD"/>
              </a:solidFill>
              <a:effectLst/>
              <a:uLnTx/>
              <a:uFillTx/>
            </a:endParaRPr>
          </a:p>
          <a:p>
            <a:pPr marL="342900" marR="0" lvl="0" indent="-34290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C0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SQL Server Components to Support Python: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C0CD"/>
                </a:solidFill>
                <a:effectLst/>
                <a:uLnTx/>
                <a:uFillTx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Interaction of Components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3C0CD"/>
              </a:solidFill>
              <a:effectLst/>
              <a:uLnTx/>
              <a:uFillTx/>
            </a:endParaRPr>
          </a:p>
          <a:p>
            <a:pPr marL="342900" marR="0" lvl="0" indent="-34290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C0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Threading ML: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C0CD"/>
                </a:solidFill>
                <a:effectLst/>
                <a:uLnTx/>
                <a:uFillTx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Logistic Regression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3C0CD"/>
              </a:solidFill>
              <a:effectLst/>
              <a:uLnTx/>
              <a:uFillTx/>
            </a:endParaRPr>
          </a:p>
          <a:p>
            <a:pPr marL="342900" marR="0" lvl="0" indent="-34290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C0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Resource Governor: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C0CD"/>
                </a:solidFill>
                <a:effectLst/>
                <a:uLnTx/>
                <a:uFillTx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Alter External Resource Pool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3C0CD"/>
              </a:solidFill>
              <a:effectLst/>
              <a:uLnTx/>
              <a:uFillTx/>
            </a:endParaRPr>
          </a:p>
          <a:p>
            <a:pPr marL="342900" marR="0" lvl="0" indent="-34290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C0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Interactive deep learning: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C0CD"/>
                </a:solidFill>
                <a:effectLst/>
                <a:uLnTx/>
                <a:uFillTx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 alert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3C0CD"/>
              </a:solidFill>
              <a:effectLst/>
              <a:uLnTx/>
              <a:uFillTx/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CB2F950-854C-4141-9DF2-3EAF28475B5D}"/>
              </a:ext>
            </a:extLst>
          </p:cNvPr>
          <p:cNvGrpSpPr/>
          <p:nvPr/>
        </p:nvGrpSpPr>
        <p:grpSpPr>
          <a:xfrm>
            <a:off x="10500169" y="6310888"/>
            <a:ext cx="1536256" cy="466520"/>
            <a:chOff x="668108" y="601336"/>
            <a:chExt cx="3665655" cy="1113164"/>
          </a:xfrm>
          <a:solidFill>
            <a:schemeClr val="bg2"/>
          </a:solidFill>
        </p:grpSpPr>
        <p:pic>
          <p:nvPicPr>
            <p:cNvPr id="99" name="Picture 98">
              <a:hlinkClick r:id="rId20"/>
              <a:extLst>
                <a:ext uri="{FF2B5EF4-FFF2-40B4-BE49-F238E27FC236}">
                  <a16:creationId xmlns:a16="http://schemas.microsoft.com/office/drawing/2014/main" id="{7EF32CBD-102F-4E5F-B061-C16C1BE39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00" name="Picture 99">
              <a:hlinkClick r:id="rId20"/>
              <a:extLst>
                <a:ext uri="{FF2B5EF4-FFF2-40B4-BE49-F238E27FC236}">
                  <a16:creationId xmlns:a16="http://schemas.microsoft.com/office/drawing/2014/main" id="{087A44BC-C933-451A-84EF-347BA22B5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2309609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>
            <a:extLst>
              <a:ext uri="{FF2B5EF4-FFF2-40B4-BE49-F238E27FC236}">
                <a16:creationId xmlns:a16="http://schemas.microsoft.com/office/drawing/2014/main" id="{2DC1F2EA-C1D5-458B-BDA3-66E7BA317F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5592"/>
          <a:stretch/>
        </p:blipFill>
        <p:spPr>
          <a:xfrm>
            <a:off x="5608500" y="0"/>
            <a:ext cx="6633399" cy="6858000"/>
          </a:xfrm>
          <a:prstGeom prst="rect">
            <a:avLst/>
          </a:prstGeom>
        </p:spPr>
      </p:pic>
      <p:sp>
        <p:nvSpPr>
          <p:cNvPr id="83" name="Right Triangle 82">
            <a:extLst>
              <a:ext uri="{FF2B5EF4-FFF2-40B4-BE49-F238E27FC236}">
                <a16:creationId xmlns:a16="http://schemas.microsoft.com/office/drawing/2014/main" id="{4A99705D-ACC8-4B61-8A38-0090E2124F7B}"/>
              </a:ext>
            </a:extLst>
          </p:cNvPr>
          <p:cNvSpPr/>
          <p:nvPr/>
        </p:nvSpPr>
        <p:spPr>
          <a:xfrm rot="10800000" flipH="1">
            <a:off x="5608502" y="0"/>
            <a:ext cx="1906710" cy="6858000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 descr="A person holding a baby&#10;&#10;Description generated with high confidence">
            <a:hlinkClick r:id="rId5"/>
            <a:extLst>
              <a:ext uri="{FF2B5EF4-FFF2-40B4-BE49-F238E27FC236}">
                <a16:creationId xmlns:a16="http://schemas.microsoft.com/office/drawing/2014/main" id="{AE5BAFA3-618F-4041-A8AF-12EB6A2E5D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13" y="640476"/>
            <a:ext cx="2333027" cy="2333027"/>
          </a:xfrm>
          <a:prstGeom prst="rect">
            <a:avLst/>
          </a:prstGeom>
        </p:spPr>
      </p:pic>
      <p:pic>
        <p:nvPicPr>
          <p:cNvPr id="19" name="Picture 18">
            <a:hlinkClick r:id="rId5" tooltip="http://twitter.com/hiramfleitas"/>
            <a:extLst>
              <a:ext uri="{FF2B5EF4-FFF2-40B4-BE49-F238E27FC236}">
                <a16:creationId xmlns:a16="http://schemas.microsoft.com/office/drawing/2014/main" id="{B0277C67-52F7-485F-9BE0-176444C12C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1811" y="634544"/>
            <a:ext cx="2333027" cy="23394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5822F66-A432-4F53-9F00-7C7560D2731D}"/>
              </a:ext>
            </a:extLst>
          </p:cNvPr>
          <p:cNvSpPr txBox="1"/>
          <p:nvPr/>
        </p:nvSpPr>
        <p:spPr>
          <a:xfrm>
            <a:off x="7045378" y="2367075"/>
            <a:ext cx="5115017" cy="24360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/>
            </a:pPr>
            <a:r>
              <a:rPr lang="en-US" sz="8800" dirty="0"/>
              <a:t>Thank You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2" name="Title 43">
            <a:extLst>
              <a:ext uri="{FF2B5EF4-FFF2-40B4-BE49-F238E27FC236}">
                <a16:creationId xmlns:a16="http://schemas.microsoft.com/office/drawing/2014/main" id="{0FCD9924-D245-4D5F-8AD5-85A853379028}"/>
              </a:ext>
            </a:extLst>
          </p:cNvPr>
          <p:cNvSpPr txBox="1">
            <a:spLocks/>
          </p:cNvSpPr>
          <p:nvPr/>
        </p:nvSpPr>
        <p:spPr>
          <a:xfrm>
            <a:off x="881814" y="3587186"/>
            <a:ext cx="6528997" cy="4709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ctr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2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Hiram Fleitas</a:t>
            </a:r>
          </a:p>
        </p:txBody>
      </p:sp>
      <p:sp>
        <p:nvSpPr>
          <p:cNvPr id="133" name="Text Placeholder 44">
            <a:extLst>
              <a:ext uri="{FF2B5EF4-FFF2-40B4-BE49-F238E27FC236}">
                <a16:creationId xmlns:a16="http://schemas.microsoft.com/office/drawing/2014/main" id="{B470E301-CBB8-47E6-A996-881B7A940AF4}"/>
              </a:ext>
            </a:extLst>
          </p:cNvPr>
          <p:cNvSpPr txBox="1">
            <a:spLocks/>
          </p:cNvSpPr>
          <p:nvPr/>
        </p:nvSpPr>
        <p:spPr>
          <a:xfrm>
            <a:off x="881813" y="4051189"/>
            <a:ext cx="4937097" cy="405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FD5"/>
                </a:solidFill>
                <a:effectLst/>
                <a:uLnTx/>
                <a:uFillTx/>
                <a:latin typeface="Segoe UI"/>
                <a:cs typeface="Segoe UI Light" charset="0"/>
              </a:rPr>
              <a:t>Hit me up!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803B47C-DE46-44B2-97EB-529D513C62BA}"/>
              </a:ext>
            </a:extLst>
          </p:cNvPr>
          <p:cNvGrpSpPr/>
          <p:nvPr/>
        </p:nvGrpSpPr>
        <p:grpSpPr>
          <a:xfrm>
            <a:off x="916611" y="4921953"/>
            <a:ext cx="1458923" cy="233753"/>
            <a:chOff x="916611" y="5032571"/>
            <a:chExt cx="1458923" cy="233753"/>
          </a:xfrm>
        </p:grpSpPr>
        <p:sp>
          <p:nvSpPr>
            <p:cNvPr id="48" name="Rectangle 47">
              <a:hlinkClick r:id="rId9" tooltip="http://linkedin.com/in/hiramfleitas"/>
              <a:extLst>
                <a:ext uri="{FF2B5EF4-FFF2-40B4-BE49-F238E27FC236}">
                  <a16:creationId xmlns:a16="http://schemas.microsoft.com/office/drawing/2014/main" id="{995AAF8B-F495-40FD-8647-A6AFFF907935}"/>
                </a:ext>
              </a:extLst>
            </p:cNvPr>
            <p:cNvSpPr/>
            <p:nvPr/>
          </p:nvSpPr>
          <p:spPr>
            <a:xfrm>
              <a:off x="1144915" y="5032574"/>
              <a:ext cx="1230619" cy="23375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9413A"/>
                  </a:solidFill>
                  <a:effectLst/>
                  <a:uLnTx/>
                  <a:uFillTx/>
                  <a:latin typeface="Segoe UI (Body)"/>
                  <a:ea typeface="+mn-ea"/>
                  <a:cs typeface="+mn-cs"/>
                </a:rPr>
                <a:t>/HiramFleitas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E1370DD-9B73-46F0-9091-541BAB1D6C52}"/>
                </a:ext>
              </a:extLst>
            </p:cNvPr>
            <p:cNvGrpSpPr/>
            <p:nvPr/>
          </p:nvGrpSpPr>
          <p:grpSpPr>
            <a:xfrm>
              <a:off x="916611" y="5032571"/>
              <a:ext cx="231058" cy="231058"/>
              <a:chOff x="3348740" y="4138863"/>
              <a:chExt cx="229600" cy="229600"/>
            </a:xfrm>
          </p:grpSpPr>
          <p:sp>
            <p:nvSpPr>
              <p:cNvPr id="50" name="Rounded Rectangle 94">
                <a:extLst>
                  <a:ext uri="{FF2B5EF4-FFF2-40B4-BE49-F238E27FC236}">
                    <a16:creationId xmlns:a16="http://schemas.microsoft.com/office/drawing/2014/main" id="{02433471-3415-48DA-B8C4-FD8832501957}"/>
                  </a:ext>
                </a:extLst>
              </p:cNvPr>
              <p:cNvSpPr/>
              <p:nvPr/>
            </p:nvSpPr>
            <p:spPr>
              <a:xfrm>
                <a:off x="3348740" y="4138863"/>
                <a:ext cx="229600" cy="229600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E7E6E6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(Body)"/>
                  <a:ea typeface="+mn-ea"/>
                  <a:cs typeface="+mn-cs"/>
                </a:endParaRPr>
              </a:p>
            </p:txBody>
          </p:sp>
          <p:grpSp>
            <p:nvGrpSpPr>
              <p:cNvPr id="51" name="Group 1216">
                <a:extLst>
                  <a:ext uri="{FF2B5EF4-FFF2-40B4-BE49-F238E27FC236}">
                    <a16:creationId xmlns:a16="http://schemas.microsoft.com/office/drawing/2014/main" id="{8D308615-5827-4915-B28D-A14F65D33EC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16337" y="4197351"/>
                <a:ext cx="101582" cy="101580"/>
                <a:chOff x="8400256" y="3573016"/>
                <a:chExt cx="423863" cy="422275"/>
              </a:xfrm>
              <a:solidFill>
                <a:sysClr val="windowText" lastClr="000000"/>
              </a:solidFill>
            </p:grpSpPr>
            <p:sp>
              <p:nvSpPr>
                <p:cNvPr id="52" name="Oval 315">
                  <a:extLst>
                    <a:ext uri="{FF2B5EF4-FFF2-40B4-BE49-F238E27FC236}">
                      <a16:creationId xmlns:a16="http://schemas.microsoft.com/office/drawing/2014/main" id="{688C5E3C-ED3E-48D1-BA0A-84D5475DD7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00256" y="3573016"/>
                  <a:ext cx="103188" cy="101600"/>
                </a:xfrm>
                <a:prstGeom prst="ellipse">
                  <a:avLst/>
                </a:prstGeom>
                <a:solidFill>
                  <a:srgbClr val="E7E6E6">
                    <a:lumMod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Open San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altLang="x-none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(Body)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Rectangle 316">
                  <a:extLst>
                    <a:ext uri="{FF2B5EF4-FFF2-40B4-BE49-F238E27FC236}">
                      <a16:creationId xmlns:a16="http://schemas.microsoft.com/office/drawing/2014/main" id="{D680F83A-CFC2-4EB8-9268-598FA27667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08194" y="3714304"/>
                  <a:ext cx="87313" cy="280987"/>
                </a:xfrm>
                <a:prstGeom prst="rect">
                  <a:avLst/>
                </a:prstGeom>
                <a:solidFill>
                  <a:srgbClr val="E7E6E6">
                    <a:lumMod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Open San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altLang="x-none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(Body)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Freeform 317">
                  <a:extLst>
                    <a:ext uri="{FF2B5EF4-FFF2-40B4-BE49-F238E27FC236}">
                      <a16:creationId xmlns:a16="http://schemas.microsoft.com/office/drawing/2014/main" id="{91BB60A7-79EB-4366-9D35-4EC3C6ACE7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51069" y="3706366"/>
                  <a:ext cx="273050" cy="288925"/>
                </a:xfrm>
                <a:custGeom>
                  <a:avLst/>
                  <a:gdLst>
                    <a:gd name="T0" fmla="*/ 232890753 w 196"/>
                    <a:gd name="T1" fmla="*/ 0 h 207"/>
                    <a:gd name="T2" fmla="*/ 118386679 w 196"/>
                    <a:gd name="T3" fmla="*/ 62342199 h 207"/>
                    <a:gd name="T4" fmla="*/ 116446073 w 196"/>
                    <a:gd name="T5" fmla="*/ 62342199 h 207"/>
                    <a:gd name="T6" fmla="*/ 116446073 w 196"/>
                    <a:gd name="T7" fmla="*/ 9741099 h 207"/>
                    <a:gd name="T8" fmla="*/ 0 w 196"/>
                    <a:gd name="T9" fmla="*/ 9741099 h 207"/>
                    <a:gd name="T10" fmla="*/ 0 w 196"/>
                    <a:gd name="T11" fmla="*/ 403273699 h 207"/>
                    <a:gd name="T12" fmla="*/ 122267889 w 196"/>
                    <a:gd name="T13" fmla="*/ 403273699 h 207"/>
                    <a:gd name="T14" fmla="*/ 122267889 w 196"/>
                    <a:gd name="T15" fmla="*/ 208455898 h 207"/>
                    <a:gd name="T16" fmla="*/ 194075860 w 196"/>
                    <a:gd name="T17" fmla="*/ 107150698 h 207"/>
                    <a:gd name="T18" fmla="*/ 258121409 w 196"/>
                    <a:gd name="T19" fmla="*/ 212351500 h 207"/>
                    <a:gd name="T20" fmla="*/ 258121409 w 196"/>
                    <a:gd name="T21" fmla="*/ 403273699 h 207"/>
                    <a:gd name="T22" fmla="*/ 380389298 w 196"/>
                    <a:gd name="T23" fmla="*/ 403273699 h 207"/>
                    <a:gd name="T24" fmla="*/ 380389298 w 196"/>
                    <a:gd name="T25" fmla="*/ 187025200 h 207"/>
                    <a:gd name="T26" fmla="*/ 232890753 w 196"/>
                    <a:gd name="T27" fmla="*/ 0 h 207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196" h="207">
                      <a:moveTo>
                        <a:pt x="120" y="0"/>
                      </a:moveTo>
                      <a:cubicBezTo>
                        <a:pt x="90" y="0"/>
                        <a:pt x="69" y="16"/>
                        <a:pt x="61" y="32"/>
                      </a:cubicBezTo>
                      <a:cubicBezTo>
                        <a:pt x="60" y="32"/>
                        <a:pt x="60" y="32"/>
                        <a:pt x="60" y="32"/>
                      </a:cubicBezTo>
                      <a:cubicBezTo>
                        <a:pt x="60" y="5"/>
                        <a:pt x="60" y="5"/>
                        <a:pt x="6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207"/>
                        <a:pt x="0" y="207"/>
                        <a:pt x="0" y="207"/>
                      </a:cubicBezTo>
                      <a:cubicBezTo>
                        <a:pt x="63" y="207"/>
                        <a:pt x="63" y="207"/>
                        <a:pt x="63" y="207"/>
                      </a:cubicBezTo>
                      <a:cubicBezTo>
                        <a:pt x="63" y="107"/>
                        <a:pt x="63" y="107"/>
                        <a:pt x="63" y="107"/>
                      </a:cubicBezTo>
                      <a:cubicBezTo>
                        <a:pt x="63" y="81"/>
                        <a:pt x="68" y="55"/>
                        <a:pt x="100" y="55"/>
                      </a:cubicBezTo>
                      <a:cubicBezTo>
                        <a:pt x="133" y="55"/>
                        <a:pt x="133" y="85"/>
                        <a:pt x="133" y="109"/>
                      </a:cubicBezTo>
                      <a:cubicBezTo>
                        <a:pt x="133" y="207"/>
                        <a:pt x="133" y="207"/>
                        <a:pt x="133" y="207"/>
                      </a:cubicBezTo>
                      <a:cubicBezTo>
                        <a:pt x="196" y="207"/>
                        <a:pt x="196" y="207"/>
                        <a:pt x="196" y="207"/>
                      </a:cubicBezTo>
                      <a:cubicBezTo>
                        <a:pt x="196" y="96"/>
                        <a:pt x="196" y="96"/>
                        <a:pt x="196" y="96"/>
                      </a:cubicBezTo>
                      <a:cubicBezTo>
                        <a:pt x="196" y="42"/>
                        <a:pt x="184" y="0"/>
                        <a:pt x="120" y="0"/>
                      </a:cubicBezTo>
                      <a:close/>
                    </a:path>
                  </a:pathLst>
                </a:custGeom>
                <a:solidFill>
                  <a:srgbClr val="E7E6E6">
                    <a:lumMod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(Body)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E3DE7FC-4769-465F-9EBC-99D797CCFFC1}"/>
              </a:ext>
            </a:extLst>
          </p:cNvPr>
          <p:cNvGrpSpPr/>
          <p:nvPr/>
        </p:nvGrpSpPr>
        <p:grpSpPr>
          <a:xfrm>
            <a:off x="3075001" y="5534097"/>
            <a:ext cx="2605638" cy="234212"/>
            <a:chOff x="916611" y="5642874"/>
            <a:chExt cx="2605638" cy="234212"/>
          </a:xfrm>
        </p:grpSpPr>
        <p:sp>
          <p:nvSpPr>
            <p:cNvPr id="56" name="Rectangle 55">
              <a:hlinkClick r:id="rId10" tooltip="mailto:hiramfleitas@hotmail.com"/>
              <a:extLst>
                <a:ext uri="{FF2B5EF4-FFF2-40B4-BE49-F238E27FC236}">
                  <a16:creationId xmlns:a16="http://schemas.microsoft.com/office/drawing/2014/main" id="{56C59029-46EC-4FF8-BDC8-1433224720D6}"/>
                </a:ext>
              </a:extLst>
            </p:cNvPr>
            <p:cNvSpPr/>
            <p:nvPr/>
          </p:nvSpPr>
          <p:spPr>
            <a:xfrm>
              <a:off x="1144915" y="5642874"/>
              <a:ext cx="2377334" cy="22838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9413A"/>
                  </a:solidFill>
                  <a:effectLst/>
                  <a:uLnTx/>
                  <a:uFillTx/>
                  <a:latin typeface="Segoe UI (Body)"/>
                  <a:ea typeface="+mn-ea"/>
                  <a:cs typeface="+mn-cs"/>
                </a:rPr>
                <a:t>hiramfleitas@hotmail.com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10A4E5A-920E-4B40-B879-78DD5CE2DC30}"/>
                </a:ext>
              </a:extLst>
            </p:cNvPr>
            <p:cNvGrpSpPr/>
            <p:nvPr/>
          </p:nvGrpSpPr>
          <p:grpSpPr>
            <a:xfrm>
              <a:off x="916611" y="5647021"/>
              <a:ext cx="228305" cy="230065"/>
              <a:chOff x="5411896" y="3267111"/>
              <a:chExt cx="229600" cy="229600"/>
            </a:xfrm>
          </p:grpSpPr>
          <p:sp>
            <p:nvSpPr>
              <p:cNvPr id="58" name="Rounded Rectangle 16">
                <a:extLst>
                  <a:ext uri="{FF2B5EF4-FFF2-40B4-BE49-F238E27FC236}">
                    <a16:creationId xmlns:a16="http://schemas.microsoft.com/office/drawing/2014/main" id="{EE13E131-DFE9-4BB7-BAA7-BBE736931298}"/>
                  </a:ext>
                </a:extLst>
              </p:cNvPr>
              <p:cNvSpPr/>
              <p:nvPr/>
            </p:nvSpPr>
            <p:spPr>
              <a:xfrm>
                <a:off x="5411896" y="3267111"/>
                <a:ext cx="229600" cy="229600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E7E6E6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(Body)"/>
                  <a:ea typeface="+mn-ea"/>
                  <a:cs typeface="+mn-cs"/>
                </a:endParaRPr>
              </a:p>
            </p:txBody>
          </p:sp>
          <p:sp>
            <p:nvSpPr>
              <p:cNvPr id="59" name="Freeform 77">
                <a:extLst>
                  <a:ext uri="{FF2B5EF4-FFF2-40B4-BE49-F238E27FC236}">
                    <a16:creationId xmlns:a16="http://schemas.microsoft.com/office/drawing/2014/main" id="{B48CA059-5D86-41DA-9E8E-0E167EF46B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75078" y="3347294"/>
                <a:ext cx="110250" cy="75652"/>
              </a:xfrm>
              <a:custGeom>
                <a:avLst/>
                <a:gdLst>
                  <a:gd name="T0" fmla="*/ 638267519 w 216"/>
                  <a:gd name="T1" fmla="*/ 0 h 149"/>
                  <a:gd name="T2" fmla="*/ 27751602 w 216"/>
                  <a:gd name="T3" fmla="*/ 0 h 149"/>
                  <a:gd name="T4" fmla="*/ 0 w 216"/>
                  <a:gd name="T5" fmla="*/ 27555164 h 149"/>
                  <a:gd name="T6" fmla="*/ 0 w 216"/>
                  <a:gd name="T7" fmla="*/ 428642686 h 149"/>
                  <a:gd name="T8" fmla="*/ 27751602 w 216"/>
                  <a:gd name="T9" fmla="*/ 456197851 h 149"/>
                  <a:gd name="T10" fmla="*/ 638267519 w 216"/>
                  <a:gd name="T11" fmla="*/ 456197851 h 149"/>
                  <a:gd name="T12" fmla="*/ 666017365 w 216"/>
                  <a:gd name="T13" fmla="*/ 428642686 h 149"/>
                  <a:gd name="T14" fmla="*/ 666017365 w 216"/>
                  <a:gd name="T15" fmla="*/ 27555164 h 149"/>
                  <a:gd name="T16" fmla="*/ 638267519 w 216"/>
                  <a:gd name="T17" fmla="*/ 0 h 149"/>
                  <a:gd name="T18" fmla="*/ 434761628 w 216"/>
                  <a:gd name="T19" fmla="*/ 244938678 h 149"/>
                  <a:gd name="T20" fmla="*/ 616683135 w 216"/>
                  <a:gd name="T21" fmla="*/ 382716247 h 149"/>
                  <a:gd name="T22" fmla="*/ 619765866 w 216"/>
                  <a:gd name="T23" fmla="*/ 401087522 h 149"/>
                  <a:gd name="T24" fmla="*/ 604348700 w 216"/>
                  <a:gd name="T25" fmla="*/ 407210115 h 149"/>
                  <a:gd name="T26" fmla="*/ 410094513 w 216"/>
                  <a:gd name="T27" fmla="*/ 269432546 h 149"/>
                  <a:gd name="T28" fmla="*/ 403927296 w 216"/>
                  <a:gd name="T29" fmla="*/ 269432546 h 149"/>
                  <a:gd name="T30" fmla="*/ 345343118 w 216"/>
                  <a:gd name="T31" fmla="*/ 315358985 h 149"/>
                  <a:gd name="T32" fmla="*/ 333008682 w 216"/>
                  <a:gd name="T33" fmla="*/ 318420281 h 149"/>
                  <a:gd name="T34" fmla="*/ 320674247 w 216"/>
                  <a:gd name="T35" fmla="*/ 315358985 h 149"/>
                  <a:gd name="T36" fmla="*/ 259007338 w 216"/>
                  <a:gd name="T37" fmla="*/ 266371249 h 149"/>
                  <a:gd name="T38" fmla="*/ 255922851 w 216"/>
                  <a:gd name="T39" fmla="*/ 266371249 h 149"/>
                  <a:gd name="T40" fmla="*/ 61668665 w 216"/>
                  <a:gd name="T41" fmla="*/ 407210115 h 149"/>
                  <a:gd name="T42" fmla="*/ 43167011 w 216"/>
                  <a:gd name="T43" fmla="*/ 401087522 h 149"/>
                  <a:gd name="T44" fmla="*/ 46251499 w 216"/>
                  <a:gd name="T45" fmla="*/ 382716247 h 149"/>
                  <a:gd name="T46" fmla="*/ 231255737 w 216"/>
                  <a:gd name="T47" fmla="*/ 247999974 h 149"/>
                  <a:gd name="T48" fmla="*/ 231255737 w 216"/>
                  <a:gd name="T49" fmla="*/ 241877381 h 149"/>
                  <a:gd name="T50" fmla="*/ 43167011 w 216"/>
                  <a:gd name="T51" fmla="*/ 73481603 h 149"/>
                  <a:gd name="T52" fmla="*/ 37001550 w 216"/>
                  <a:gd name="T53" fmla="*/ 52049032 h 149"/>
                  <a:gd name="T54" fmla="*/ 49334229 w 216"/>
                  <a:gd name="T55" fmla="*/ 45926439 h 149"/>
                  <a:gd name="T56" fmla="*/ 58584178 w 216"/>
                  <a:gd name="T57" fmla="*/ 48987736 h 149"/>
                  <a:gd name="T58" fmla="*/ 326841464 w 216"/>
                  <a:gd name="T59" fmla="*/ 281679480 h 149"/>
                  <a:gd name="T60" fmla="*/ 333008682 w 216"/>
                  <a:gd name="T61" fmla="*/ 281679480 h 149"/>
                  <a:gd name="T62" fmla="*/ 339175900 w 216"/>
                  <a:gd name="T63" fmla="*/ 281679480 h 149"/>
                  <a:gd name="T64" fmla="*/ 604348700 w 216"/>
                  <a:gd name="T65" fmla="*/ 48987736 h 149"/>
                  <a:gd name="T66" fmla="*/ 613598648 w 216"/>
                  <a:gd name="T67" fmla="*/ 45926439 h 149"/>
                  <a:gd name="T68" fmla="*/ 625933084 w 216"/>
                  <a:gd name="T69" fmla="*/ 52049032 h 149"/>
                  <a:gd name="T70" fmla="*/ 622850353 w 216"/>
                  <a:gd name="T71" fmla="*/ 73481603 h 149"/>
                  <a:gd name="T72" fmla="*/ 434761628 w 216"/>
                  <a:gd name="T73" fmla="*/ 241877381 h 149"/>
                  <a:gd name="T74" fmla="*/ 434761628 w 216"/>
                  <a:gd name="T75" fmla="*/ 244938678 h 149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216" h="149">
                    <a:moveTo>
                      <a:pt x="207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4"/>
                      <a:pt x="4" y="149"/>
                      <a:pt x="9" y="149"/>
                    </a:cubicBezTo>
                    <a:cubicBezTo>
                      <a:pt x="207" y="149"/>
                      <a:pt x="207" y="149"/>
                      <a:pt x="207" y="149"/>
                    </a:cubicBezTo>
                    <a:cubicBezTo>
                      <a:pt x="212" y="149"/>
                      <a:pt x="216" y="144"/>
                      <a:pt x="216" y="140"/>
                    </a:cubicBezTo>
                    <a:cubicBezTo>
                      <a:pt x="216" y="9"/>
                      <a:pt x="216" y="9"/>
                      <a:pt x="216" y="9"/>
                    </a:cubicBezTo>
                    <a:cubicBezTo>
                      <a:pt x="216" y="4"/>
                      <a:pt x="212" y="0"/>
                      <a:pt x="207" y="0"/>
                    </a:cubicBezTo>
                    <a:close/>
                    <a:moveTo>
                      <a:pt x="141" y="80"/>
                    </a:moveTo>
                    <a:cubicBezTo>
                      <a:pt x="157" y="92"/>
                      <a:pt x="200" y="125"/>
                      <a:pt x="200" y="125"/>
                    </a:cubicBezTo>
                    <a:cubicBezTo>
                      <a:pt x="202" y="126"/>
                      <a:pt x="202" y="129"/>
                      <a:pt x="201" y="131"/>
                    </a:cubicBezTo>
                    <a:cubicBezTo>
                      <a:pt x="200" y="133"/>
                      <a:pt x="198" y="134"/>
                      <a:pt x="196" y="133"/>
                    </a:cubicBezTo>
                    <a:cubicBezTo>
                      <a:pt x="196" y="133"/>
                      <a:pt x="150" y="100"/>
                      <a:pt x="133" y="88"/>
                    </a:cubicBezTo>
                    <a:cubicBezTo>
                      <a:pt x="132" y="87"/>
                      <a:pt x="131" y="88"/>
                      <a:pt x="131" y="88"/>
                    </a:cubicBezTo>
                    <a:cubicBezTo>
                      <a:pt x="112" y="103"/>
                      <a:pt x="112" y="103"/>
                      <a:pt x="112" y="103"/>
                    </a:cubicBezTo>
                    <a:cubicBezTo>
                      <a:pt x="111" y="104"/>
                      <a:pt x="109" y="104"/>
                      <a:pt x="108" y="104"/>
                    </a:cubicBezTo>
                    <a:cubicBezTo>
                      <a:pt x="106" y="104"/>
                      <a:pt x="105" y="104"/>
                      <a:pt x="104" y="103"/>
                    </a:cubicBezTo>
                    <a:cubicBezTo>
                      <a:pt x="84" y="87"/>
                      <a:pt x="84" y="87"/>
                      <a:pt x="84" y="87"/>
                    </a:cubicBezTo>
                    <a:cubicBezTo>
                      <a:pt x="84" y="87"/>
                      <a:pt x="84" y="87"/>
                      <a:pt x="83" y="87"/>
                    </a:cubicBezTo>
                    <a:cubicBezTo>
                      <a:pt x="66" y="99"/>
                      <a:pt x="20" y="133"/>
                      <a:pt x="20" y="133"/>
                    </a:cubicBezTo>
                    <a:cubicBezTo>
                      <a:pt x="18" y="134"/>
                      <a:pt x="15" y="133"/>
                      <a:pt x="14" y="131"/>
                    </a:cubicBezTo>
                    <a:cubicBezTo>
                      <a:pt x="13" y="129"/>
                      <a:pt x="14" y="126"/>
                      <a:pt x="15" y="125"/>
                    </a:cubicBezTo>
                    <a:cubicBezTo>
                      <a:pt x="15" y="125"/>
                      <a:pt x="58" y="92"/>
                      <a:pt x="75" y="81"/>
                    </a:cubicBezTo>
                    <a:cubicBezTo>
                      <a:pt x="76" y="80"/>
                      <a:pt x="75" y="79"/>
                      <a:pt x="75" y="79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2" y="23"/>
                      <a:pt x="11" y="19"/>
                      <a:pt x="12" y="17"/>
                    </a:cubicBezTo>
                    <a:cubicBezTo>
                      <a:pt x="13" y="16"/>
                      <a:pt x="15" y="15"/>
                      <a:pt x="16" y="15"/>
                    </a:cubicBezTo>
                    <a:cubicBezTo>
                      <a:pt x="17" y="15"/>
                      <a:pt x="18" y="15"/>
                      <a:pt x="19" y="16"/>
                    </a:cubicBezTo>
                    <a:cubicBezTo>
                      <a:pt x="106" y="92"/>
                      <a:pt x="106" y="92"/>
                      <a:pt x="106" y="92"/>
                    </a:cubicBezTo>
                    <a:cubicBezTo>
                      <a:pt x="106" y="92"/>
                      <a:pt x="107" y="92"/>
                      <a:pt x="108" y="92"/>
                    </a:cubicBezTo>
                    <a:cubicBezTo>
                      <a:pt x="109" y="92"/>
                      <a:pt x="109" y="92"/>
                      <a:pt x="110" y="92"/>
                    </a:cubicBezTo>
                    <a:cubicBezTo>
                      <a:pt x="196" y="16"/>
                      <a:pt x="196" y="16"/>
                      <a:pt x="196" y="16"/>
                    </a:cubicBezTo>
                    <a:cubicBezTo>
                      <a:pt x="197" y="15"/>
                      <a:pt x="198" y="15"/>
                      <a:pt x="199" y="15"/>
                    </a:cubicBezTo>
                    <a:cubicBezTo>
                      <a:pt x="201" y="15"/>
                      <a:pt x="202" y="16"/>
                      <a:pt x="203" y="17"/>
                    </a:cubicBezTo>
                    <a:cubicBezTo>
                      <a:pt x="205" y="19"/>
                      <a:pt x="204" y="23"/>
                      <a:pt x="202" y="24"/>
                    </a:cubicBezTo>
                    <a:cubicBezTo>
                      <a:pt x="141" y="79"/>
                      <a:pt x="141" y="79"/>
                      <a:pt x="141" y="79"/>
                    </a:cubicBezTo>
                    <a:cubicBezTo>
                      <a:pt x="141" y="79"/>
                      <a:pt x="140" y="80"/>
                      <a:pt x="141" y="80"/>
                    </a:cubicBezTo>
                    <a:close/>
                  </a:path>
                </a:pathLst>
              </a:custGeom>
              <a:solidFill>
                <a:srgbClr val="E7E6E6">
                  <a:lumMod val="50000"/>
                </a:srgbClr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(Body)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D32629E-C504-4606-AC64-1323A3C9CD24}"/>
              </a:ext>
            </a:extLst>
          </p:cNvPr>
          <p:cNvGrpSpPr/>
          <p:nvPr/>
        </p:nvGrpSpPr>
        <p:grpSpPr>
          <a:xfrm>
            <a:off x="3079816" y="6107615"/>
            <a:ext cx="2237416" cy="307777"/>
            <a:chOff x="4612057" y="5606706"/>
            <a:chExt cx="2237416" cy="307777"/>
          </a:xfrm>
        </p:grpSpPr>
        <p:sp>
          <p:nvSpPr>
            <p:cNvPr id="61" name="TextBox 60">
              <a:hlinkClick r:id="rId11" tooltip="http://dba2o.wordpress.com"/>
              <a:extLst>
                <a:ext uri="{FF2B5EF4-FFF2-40B4-BE49-F238E27FC236}">
                  <a16:creationId xmlns:a16="http://schemas.microsoft.com/office/drawing/2014/main" id="{21902800-5D06-4EF7-9F3C-6E290F93612A}"/>
                </a:ext>
              </a:extLst>
            </p:cNvPr>
            <p:cNvSpPr txBox="1"/>
            <p:nvPr/>
          </p:nvSpPr>
          <p:spPr>
            <a:xfrm>
              <a:off x="4837506" y="5606706"/>
              <a:ext cx="20119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9413A"/>
                  </a:solidFill>
                  <a:effectLst/>
                  <a:uLnTx/>
                  <a:uFillTx/>
                  <a:latin typeface="Segoe UI (Body)"/>
                  <a:ea typeface="+mn-ea"/>
                  <a:cs typeface="+mn-cs"/>
                </a:rPr>
                <a:t>dba2o.wordpress.com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775E80F7-532D-4DDF-9DCD-5C0EAC483B36}"/>
                </a:ext>
              </a:extLst>
            </p:cNvPr>
            <p:cNvGrpSpPr/>
            <p:nvPr/>
          </p:nvGrpSpPr>
          <p:grpSpPr>
            <a:xfrm>
              <a:off x="4612057" y="5646984"/>
              <a:ext cx="225452" cy="225452"/>
              <a:chOff x="4145181" y="5645804"/>
              <a:chExt cx="324397" cy="324397"/>
            </a:xfrm>
          </p:grpSpPr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DED4AC92-2524-4A76-A3F8-A82EE70B8D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200728" y="5698875"/>
                <a:ext cx="213302" cy="213302"/>
              </a:xfrm>
              <a:prstGeom prst="rect">
                <a:avLst/>
              </a:prstGeom>
            </p:spPr>
          </p:pic>
          <p:sp>
            <p:nvSpPr>
              <p:cNvPr id="64" name="Rounded Rectangle 92">
                <a:extLst>
                  <a:ext uri="{FF2B5EF4-FFF2-40B4-BE49-F238E27FC236}">
                    <a16:creationId xmlns:a16="http://schemas.microsoft.com/office/drawing/2014/main" id="{48B8BC4A-31DF-4091-845C-45BA556E6E2C}"/>
                  </a:ext>
                </a:extLst>
              </p:cNvPr>
              <p:cNvSpPr/>
              <p:nvPr/>
            </p:nvSpPr>
            <p:spPr>
              <a:xfrm>
                <a:off x="4145181" y="5645804"/>
                <a:ext cx="324397" cy="324397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E7E6E6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(Body)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6607094-A0A5-4D23-97A5-4513A6DF0963}"/>
              </a:ext>
            </a:extLst>
          </p:cNvPr>
          <p:cNvGrpSpPr/>
          <p:nvPr/>
        </p:nvGrpSpPr>
        <p:grpSpPr>
          <a:xfrm>
            <a:off x="914123" y="6145708"/>
            <a:ext cx="1461411" cy="235204"/>
            <a:chOff x="5289272" y="5032574"/>
            <a:chExt cx="1461411" cy="235204"/>
          </a:xfrm>
        </p:grpSpPr>
        <p:sp>
          <p:nvSpPr>
            <p:cNvPr id="66" name="Rectangle 65">
              <a:hlinkClick r:id="rId14" tooltip="http://facebook.com/hiramfleitas"/>
              <a:extLst>
                <a:ext uri="{FF2B5EF4-FFF2-40B4-BE49-F238E27FC236}">
                  <a16:creationId xmlns:a16="http://schemas.microsoft.com/office/drawing/2014/main" id="{4EB9233A-0FEC-4EC4-A1FC-1B5DCCD06389}"/>
                </a:ext>
              </a:extLst>
            </p:cNvPr>
            <p:cNvSpPr/>
            <p:nvPr/>
          </p:nvSpPr>
          <p:spPr>
            <a:xfrm>
              <a:off x="5518872" y="5032574"/>
              <a:ext cx="1231811" cy="23520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9413A"/>
                  </a:solidFill>
                  <a:effectLst/>
                  <a:uLnTx/>
                  <a:uFillTx/>
                  <a:latin typeface="Segoe UI (Body)"/>
                  <a:ea typeface="+mn-ea"/>
                  <a:cs typeface="+mn-cs"/>
                </a:rPr>
                <a:t>HiramFleitas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5705EBB6-F820-4B78-A50D-72BA6C5E9AA4}"/>
                </a:ext>
              </a:extLst>
            </p:cNvPr>
            <p:cNvGrpSpPr/>
            <p:nvPr/>
          </p:nvGrpSpPr>
          <p:grpSpPr>
            <a:xfrm>
              <a:off x="5289272" y="5034029"/>
              <a:ext cx="229600" cy="229600"/>
              <a:chOff x="6351804" y="5146675"/>
              <a:chExt cx="353832" cy="353832"/>
            </a:xfrm>
          </p:grpSpPr>
          <p:sp>
            <p:nvSpPr>
              <p:cNvPr id="68" name="Freeform 79">
                <a:extLst>
                  <a:ext uri="{FF2B5EF4-FFF2-40B4-BE49-F238E27FC236}">
                    <a16:creationId xmlns:a16="http://schemas.microsoft.com/office/drawing/2014/main" id="{49B0E38F-E0DA-418A-83D8-4FD1E2B5EC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0692" y="5241925"/>
                <a:ext cx="76056" cy="161920"/>
              </a:xfrm>
              <a:custGeom>
                <a:avLst/>
                <a:gdLst>
                  <a:gd name="T0" fmla="*/ 30 w 30"/>
                  <a:gd name="T1" fmla="*/ 22 h 64"/>
                  <a:gd name="T2" fmla="*/ 19 w 30"/>
                  <a:gd name="T3" fmla="*/ 22 h 64"/>
                  <a:gd name="T4" fmla="*/ 19 w 30"/>
                  <a:gd name="T5" fmla="*/ 14 h 64"/>
                  <a:gd name="T6" fmla="*/ 23 w 30"/>
                  <a:gd name="T7" fmla="*/ 11 h 64"/>
                  <a:gd name="T8" fmla="*/ 30 w 30"/>
                  <a:gd name="T9" fmla="*/ 11 h 64"/>
                  <a:gd name="T10" fmla="*/ 30 w 30"/>
                  <a:gd name="T11" fmla="*/ 0 h 64"/>
                  <a:gd name="T12" fmla="*/ 22 w 30"/>
                  <a:gd name="T13" fmla="*/ 0 h 64"/>
                  <a:gd name="T14" fmla="*/ 8 w 30"/>
                  <a:gd name="T15" fmla="*/ 13 h 64"/>
                  <a:gd name="T16" fmla="*/ 8 w 30"/>
                  <a:gd name="T17" fmla="*/ 22 h 64"/>
                  <a:gd name="T18" fmla="*/ 0 w 30"/>
                  <a:gd name="T19" fmla="*/ 22 h 64"/>
                  <a:gd name="T20" fmla="*/ 0 w 30"/>
                  <a:gd name="T21" fmla="*/ 34 h 64"/>
                  <a:gd name="T22" fmla="*/ 8 w 30"/>
                  <a:gd name="T23" fmla="*/ 34 h 64"/>
                  <a:gd name="T24" fmla="*/ 8 w 30"/>
                  <a:gd name="T25" fmla="*/ 64 h 64"/>
                  <a:gd name="T26" fmla="*/ 19 w 30"/>
                  <a:gd name="T27" fmla="*/ 64 h 64"/>
                  <a:gd name="T28" fmla="*/ 19 w 30"/>
                  <a:gd name="T29" fmla="*/ 34 h 64"/>
                  <a:gd name="T30" fmla="*/ 28 w 30"/>
                  <a:gd name="T31" fmla="*/ 34 h 64"/>
                  <a:gd name="T32" fmla="*/ 30 w 30"/>
                  <a:gd name="T33" fmla="*/ 2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0" h="64">
                    <a:moveTo>
                      <a:pt x="30" y="22"/>
                    </a:move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2"/>
                      <a:pt x="22" y="11"/>
                      <a:pt x="23" y="11"/>
                    </a:cubicBezTo>
                    <a:cubicBezTo>
                      <a:pt x="24" y="11"/>
                      <a:pt x="30" y="11"/>
                      <a:pt x="30" y="1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8" y="8"/>
                      <a:pt x="8" y="13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48"/>
                      <a:pt x="8" y="64"/>
                      <a:pt x="8" y="64"/>
                    </a:cubicBezTo>
                    <a:cubicBezTo>
                      <a:pt x="19" y="64"/>
                      <a:pt x="19" y="64"/>
                      <a:pt x="19" y="64"/>
                    </a:cubicBezTo>
                    <a:cubicBezTo>
                      <a:pt x="19" y="64"/>
                      <a:pt x="19" y="48"/>
                      <a:pt x="19" y="34"/>
                    </a:cubicBezTo>
                    <a:cubicBezTo>
                      <a:pt x="28" y="34"/>
                      <a:pt x="28" y="34"/>
                      <a:pt x="28" y="34"/>
                    </a:cubicBezTo>
                    <a:lnTo>
                      <a:pt x="30" y="22"/>
                    </a:lnTo>
                    <a:close/>
                  </a:path>
                </a:pathLst>
              </a:custGeom>
              <a:solidFill>
                <a:srgbClr val="E7E6E6">
                  <a:lumMod val="50000"/>
                </a:srgbClr>
              </a:solidFill>
              <a:ln>
                <a:noFill/>
              </a:ln>
              <a:extLst/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(Body)"/>
                  <a:ea typeface="+mn-ea"/>
                  <a:cs typeface="+mn-cs"/>
                </a:endParaRPr>
              </a:p>
            </p:txBody>
          </p:sp>
          <p:sp>
            <p:nvSpPr>
              <p:cNvPr id="69" name="Rounded Rectangle 89">
                <a:extLst>
                  <a:ext uri="{FF2B5EF4-FFF2-40B4-BE49-F238E27FC236}">
                    <a16:creationId xmlns:a16="http://schemas.microsoft.com/office/drawing/2014/main" id="{EDEB8981-CBF0-492A-8CB3-70668ADF7A04}"/>
                  </a:ext>
                </a:extLst>
              </p:cNvPr>
              <p:cNvSpPr/>
              <p:nvPr/>
            </p:nvSpPr>
            <p:spPr>
              <a:xfrm>
                <a:off x="6351804" y="5146675"/>
                <a:ext cx="353832" cy="353832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E7E6E6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(Body)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77C9AED-E33B-44D3-85EC-871DABF473A4}"/>
              </a:ext>
            </a:extLst>
          </p:cNvPr>
          <p:cNvGrpSpPr/>
          <p:nvPr/>
        </p:nvGrpSpPr>
        <p:grpSpPr>
          <a:xfrm>
            <a:off x="914123" y="5533105"/>
            <a:ext cx="1624769" cy="236659"/>
            <a:chOff x="3100869" y="5032574"/>
            <a:chExt cx="1624769" cy="236659"/>
          </a:xfrm>
        </p:grpSpPr>
        <p:sp>
          <p:nvSpPr>
            <p:cNvPr id="71" name="Rectangle 70">
              <a:hlinkClick r:id="rId5" tooltip="http://twitter.com/hiramfleitas"/>
              <a:extLst>
                <a:ext uri="{FF2B5EF4-FFF2-40B4-BE49-F238E27FC236}">
                  <a16:creationId xmlns:a16="http://schemas.microsoft.com/office/drawing/2014/main" id="{A65D65FE-4091-4C49-9D26-5F7D259157FC}"/>
                </a:ext>
              </a:extLst>
            </p:cNvPr>
            <p:cNvSpPr/>
            <p:nvPr/>
          </p:nvSpPr>
          <p:spPr>
            <a:xfrm>
              <a:off x="3330467" y="5034029"/>
              <a:ext cx="1395171" cy="23520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9413A"/>
                  </a:solidFill>
                  <a:effectLst/>
                  <a:uLnTx/>
                  <a:uFillTx/>
                  <a:latin typeface="Segoe UI (Body)"/>
                  <a:ea typeface="+mn-ea"/>
                  <a:cs typeface="+mn-cs"/>
                </a:rPr>
                <a:t>@HiramFleitas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8072C81C-01A5-44AE-9777-75B304131D15}"/>
                </a:ext>
              </a:extLst>
            </p:cNvPr>
            <p:cNvGrpSpPr/>
            <p:nvPr/>
          </p:nvGrpSpPr>
          <p:grpSpPr>
            <a:xfrm>
              <a:off x="3100869" y="5032574"/>
              <a:ext cx="235204" cy="235204"/>
              <a:chOff x="5748554" y="5146675"/>
              <a:chExt cx="353832" cy="353832"/>
            </a:xfrm>
          </p:grpSpPr>
          <p:sp>
            <p:nvSpPr>
              <p:cNvPr id="73" name="Freeform 383">
                <a:extLst>
                  <a:ext uri="{FF2B5EF4-FFF2-40B4-BE49-F238E27FC236}">
                    <a16:creationId xmlns:a16="http://schemas.microsoft.com/office/drawing/2014/main" id="{01AF32AF-09A2-4D5C-BDBA-D456230012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2152" y="5257800"/>
                <a:ext cx="159336" cy="137932"/>
              </a:xfrm>
              <a:custGeom>
                <a:avLst/>
                <a:gdLst>
                  <a:gd name="T0" fmla="*/ 458484450 w 64"/>
                  <a:gd name="T1" fmla="*/ 49083328 h 56"/>
                  <a:gd name="T2" fmla="*/ 408336961 w 64"/>
                  <a:gd name="T3" fmla="*/ 63107136 h 56"/>
                  <a:gd name="T4" fmla="*/ 444156978 w 64"/>
                  <a:gd name="T5" fmla="*/ 7011904 h 56"/>
                  <a:gd name="T6" fmla="*/ 386847091 w 64"/>
                  <a:gd name="T7" fmla="*/ 28047616 h 56"/>
                  <a:gd name="T8" fmla="*/ 386847091 w 64"/>
                  <a:gd name="T9" fmla="*/ 28047616 h 56"/>
                  <a:gd name="T10" fmla="*/ 315207056 w 64"/>
                  <a:gd name="T11" fmla="*/ 0 h 56"/>
                  <a:gd name="T12" fmla="*/ 222077151 w 64"/>
                  <a:gd name="T13" fmla="*/ 98166656 h 56"/>
                  <a:gd name="T14" fmla="*/ 229242225 w 64"/>
                  <a:gd name="T15" fmla="*/ 119202368 h 56"/>
                  <a:gd name="T16" fmla="*/ 229242225 w 64"/>
                  <a:gd name="T17" fmla="*/ 119202368 h 56"/>
                  <a:gd name="T18" fmla="*/ 28654944 w 64"/>
                  <a:gd name="T19" fmla="*/ 21035712 h 56"/>
                  <a:gd name="T20" fmla="*/ 57309887 w 64"/>
                  <a:gd name="T21" fmla="*/ 147249984 h 56"/>
                  <a:gd name="T22" fmla="*/ 14327472 w 64"/>
                  <a:gd name="T23" fmla="*/ 140238080 h 56"/>
                  <a:gd name="T24" fmla="*/ 85964831 w 64"/>
                  <a:gd name="T25" fmla="*/ 238404736 h 56"/>
                  <a:gd name="T26" fmla="*/ 42982415 w 64"/>
                  <a:gd name="T27" fmla="*/ 238404736 h 56"/>
                  <a:gd name="T28" fmla="*/ 128949923 w 64"/>
                  <a:gd name="T29" fmla="*/ 308523776 h 56"/>
                  <a:gd name="T30" fmla="*/ 0 w 64"/>
                  <a:gd name="T31" fmla="*/ 350595200 h 56"/>
                  <a:gd name="T32" fmla="*/ 150439792 w 64"/>
                  <a:gd name="T33" fmla="*/ 392666624 h 56"/>
                  <a:gd name="T34" fmla="*/ 415502035 w 64"/>
                  <a:gd name="T35" fmla="*/ 98166656 h 56"/>
                  <a:gd name="T36" fmla="*/ 415502035 w 64"/>
                  <a:gd name="T37" fmla="*/ 98166656 h 56"/>
                  <a:gd name="T38" fmla="*/ 415502035 w 64"/>
                  <a:gd name="T39" fmla="*/ 98166656 h 56"/>
                  <a:gd name="T40" fmla="*/ 415502035 w 64"/>
                  <a:gd name="T41" fmla="*/ 98166656 h 56"/>
                  <a:gd name="T42" fmla="*/ 458484450 w 64"/>
                  <a:gd name="T43" fmla="*/ 49083328 h 5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64" h="56">
                    <a:moveTo>
                      <a:pt x="64" y="7"/>
                    </a:moveTo>
                    <a:cubicBezTo>
                      <a:pt x="63" y="7"/>
                      <a:pt x="60" y="9"/>
                      <a:pt x="57" y="9"/>
                    </a:cubicBezTo>
                    <a:cubicBezTo>
                      <a:pt x="59" y="8"/>
                      <a:pt x="61" y="4"/>
                      <a:pt x="62" y="1"/>
                    </a:cubicBezTo>
                    <a:cubicBezTo>
                      <a:pt x="60" y="3"/>
                      <a:pt x="56" y="4"/>
                      <a:pt x="54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2" y="2"/>
                      <a:pt x="48" y="0"/>
                      <a:pt x="44" y="0"/>
                    </a:cubicBezTo>
                    <a:cubicBezTo>
                      <a:pt x="37" y="0"/>
                      <a:pt x="31" y="6"/>
                      <a:pt x="31" y="14"/>
                    </a:cubicBezTo>
                    <a:cubicBezTo>
                      <a:pt x="31" y="15"/>
                      <a:pt x="31" y="16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22" y="17"/>
                      <a:pt x="10" y="12"/>
                      <a:pt x="4" y="3"/>
                    </a:cubicBezTo>
                    <a:cubicBezTo>
                      <a:pt x="0" y="10"/>
                      <a:pt x="3" y="18"/>
                      <a:pt x="8" y="21"/>
                    </a:cubicBezTo>
                    <a:cubicBezTo>
                      <a:pt x="6" y="22"/>
                      <a:pt x="3" y="21"/>
                      <a:pt x="2" y="20"/>
                    </a:cubicBezTo>
                    <a:cubicBezTo>
                      <a:pt x="2" y="25"/>
                      <a:pt x="4" y="31"/>
                      <a:pt x="12" y="34"/>
                    </a:cubicBezTo>
                    <a:cubicBezTo>
                      <a:pt x="10" y="35"/>
                      <a:pt x="8" y="34"/>
                      <a:pt x="6" y="34"/>
                    </a:cubicBezTo>
                    <a:cubicBezTo>
                      <a:pt x="7" y="38"/>
                      <a:pt x="12" y="44"/>
                      <a:pt x="18" y="44"/>
                    </a:cubicBezTo>
                    <a:cubicBezTo>
                      <a:pt x="16" y="46"/>
                      <a:pt x="9" y="51"/>
                      <a:pt x="0" y="50"/>
                    </a:cubicBezTo>
                    <a:cubicBezTo>
                      <a:pt x="6" y="54"/>
                      <a:pt x="13" y="56"/>
                      <a:pt x="21" y="56"/>
                    </a:cubicBezTo>
                    <a:cubicBezTo>
                      <a:pt x="42" y="56"/>
                      <a:pt x="58" y="37"/>
                      <a:pt x="58" y="14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60" y="13"/>
                      <a:pt x="62" y="10"/>
                      <a:pt x="64" y="7"/>
                    </a:cubicBezTo>
                    <a:close/>
                  </a:path>
                </a:pathLst>
              </a:custGeom>
              <a:solidFill>
                <a:srgbClr val="E7E6E6">
                  <a:lumMod val="50000"/>
                </a:srgbClr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(Body)"/>
                  <a:ea typeface="+mn-ea"/>
                  <a:cs typeface="+mn-cs"/>
                </a:endParaRPr>
              </a:p>
            </p:txBody>
          </p:sp>
          <p:sp>
            <p:nvSpPr>
              <p:cNvPr id="74" name="Rounded Rectangle 92">
                <a:extLst>
                  <a:ext uri="{FF2B5EF4-FFF2-40B4-BE49-F238E27FC236}">
                    <a16:creationId xmlns:a16="http://schemas.microsoft.com/office/drawing/2014/main" id="{B0D2D905-BCC6-43D2-B77F-2F3CA2F38E7B}"/>
                  </a:ext>
                </a:extLst>
              </p:cNvPr>
              <p:cNvSpPr/>
              <p:nvPr/>
            </p:nvSpPr>
            <p:spPr>
              <a:xfrm>
                <a:off x="5748554" y="5146675"/>
                <a:ext cx="353832" cy="353832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E7E6E6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(Body)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10631CF-8B43-49E1-A62E-13935713BFB9}"/>
              </a:ext>
            </a:extLst>
          </p:cNvPr>
          <p:cNvGrpSpPr/>
          <p:nvPr/>
        </p:nvGrpSpPr>
        <p:grpSpPr>
          <a:xfrm>
            <a:off x="3075001" y="4920877"/>
            <a:ext cx="1414009" cy="233750"/>
            <a:chOff x="916610" y="6243079"/>
            <a:chExt cx="1414009" cy="233750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8CF70F-9623-4182-9B3D-E2BD7FD2B53C}"/>
                </a:ext>
              </a:extLst>
            </p:cNvPr>
            <p:cNvGrpSpPr/>
            <p:nvPr/>
          </p:nvGrpSpPr>
          <p:grpSpPr>
            <a:xfrm>
              <a:off x="916610" y="6243079"/>
              <a:ext cx="228305" cy="230065"/>
              <a:chOff x="2209175" y="6131321"/>
              <a:chExt cx="228305" cy="230065"/>
            </a:xfrm>
          </p:grpSpPr>
          <p:sp>
            <p:nvSpPr>
              <p:cNvPr id="78" name="Rounded Rectangle 16">
                <a:extLst>
                  <a:ext uri="{FF2B5EF4-FFF2-40B4-BE49-F238E27FC236}">
                    <a16:creationId xmlns:a16="http://schemas.microsoft.com/office/drawing/2014/main" id="{483B904F-A300-45FF-8A26-942C8821BE8B}"/>
                  </a:ext>
                </a:extLst>
              </p:cNvPr>
              <p:cNvSpPr/>
              <p:nvPr/>
            </p:nvSpPr>
            <p:spPr>
              <a:xfrm>
                <a:off x="2209175" y="6131321"/>
                <a:ext cx="228305" cy="230065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E7E6E6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(Body)"/>
                  <a:ea typeface="+mn-ea"/>
                  <a:cs typeface="+mn-cs"/>
                </a:endParaRPr>
              </a:p>
            </p:txBody>
          </p:sp>
          <p:pic>
            <p:nvPicPr>
              <p:cNvPr id="79" name="Picture 4" descr="Image result for github logo">
                <a:extLst>
                  <a:ext uri="{FF2B5EF4-FFF2-40B4-BE49-F238E27FC236}">
                    <a16:creationId xmlns:a16="http://schemas.microsoft.com/office/drawing/2014/main" id="{4BFBD07C-B273-4E6F-9C9D-A3C5704FE2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duotone>
                  <a:srgbClr val="A5A5A5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9655" y="6162681"/>
                <a:ext cx="167344" cy="167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7" name="Rectangle 76">
              <a:hlinkClick r:id="rId16" tooltip="https://github.com/hfleitas"/>
              <a:extLst>
                <a:ext uri="{FF2B5EF4-FFF2-40B4-BE49-F238E27FC236}">
                  <a16:creationId xmlns:a16="http://schemas.microsoft.com/office/drawing/2014/main" id="{1AB25AFF-2AB0-4EEA-A589-6FC454A95BA2}"/>
                </a:ext>
              </a:extLst>
            </p:cNvPr>
            <p:cNvSpPr/>
            <p:nvPr/>
          </p:nvSpPr>
          <p:spPr>
            <a:xfrm>
              <a:off x="1144915" y="6243079"/>
              <a:ext cx="1185704" cy="23375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9413A"/>
                  </a:solidFill>
                  <a:effectLst/>
                  <a:uLnTx/>
                  <a:uFillTx/>
                  <a:latin typeface="Segoe UI (Body)"/>
                  <a:ea typeface="+mn-ea"/>
                  <a:cs typeface="+mn-cs"/>
                </a:rPr>
                <a:t>/hfleitas</a:t>
              </a:r>
            </a:p>
          </p:txBody>
        </p:sp>
      </p:grpSp>
      <p:sp>
        <p:nvSpPr>
          <p:cNvPr id="80" name="Parallelogram 1">
            <a:extLst>
              <a:ext uri="{FF2B5EF4-FFF2-40B4-BE49-F238E27FC236}">
                <a16:creationId xmlns:a16="http://schemas.microsoft.com/office/drawing/2014/main" id="{76AD2BE6-3063-43C7-BF63-7E741EA6651B}"/>
              </a:ext>
            </a:extLst>
          </p:cNvPr>
          <p:cNvSpPr/>
          <p:nvPr/>
        </p:nvSpPr>
        <p:spPr>
          <a:xfrm rot="5400000" flipH="1">
            <a:off x="5706954" y="312946"/>
            <a:ext cx="832006" cy="1230953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85A920B-1BEB-4AE0-B13D-C17C2399F6DE}"/>
              </a:ext>
            </a:extLst>
          </p:cNvPr>
          <p:cNvGrpSpPr/>
          <p:nvPr/>
        </p:nvGrpSpPr>
        <p:grpSpPr>
          <a:xfrm>
            <a:off x="8677011" y="4852631"/>
            <a:ext cx="1474115" cy="1497392"/>
            <a:chOff x="-304882" y="3583735"/>
            <a:chExt cx="1397665" cy="1419734"/>
          </a:xfrm>
          <a:solidFill>
            <a:srgbClr val="008FD5"/>
          </a:solidFill>
        </p:grpSpPr>
        <p:sp>
          <p:nvSpPr>
            <p:cNvPr id="87" name="Parallelogram 3">
              <a:extLst>
                <a:ext uri="{FF2B5EF4-FFF2-40B4-BE49-F238E27FC236}">
                  <a16:creationId xmlns:a16="http://schemas.microsoft.com/office/drawing/2014/main" id="{FFABD0C8-02A4-4B81-8694-636E45F013F5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AFAFA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" name="Parallelogram 3">
              <a:extLst>
                <a:ext uri="{FF2B5EF4-FFF2-40B4-BE49-F238E27FC236}">
                  <a16:creationId xmlns:a16="http://schemas.microsoft.com/office/drawing/2014/main" id="{92E276D3-BB0B-475F-B881-01BF7029AC7D}"/>
                </a:ext>
              </a:extLst>
            </p:cNvPr>
            <p:cNvSpPr/>
            <p:nvPr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AFAFA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" name="Parallelogram 3">
              <a:extLst>
                <a:ext uri="{FF2B5EF4-FFF2-40B4-BE49-F238E27FC236}">
                  <a16:creationId xmlns:a16="http://schemas.microsoft.com/office/drawing/2014/main" id="{45BF0BCF-63CC-4A6E-AC0C-D41341BE05D8}"/>
                </a:ext>
              </a:extLst>
            </p:cNvPr>
            <p:cNvSpPr/>
            <p:nvPr userDrawn="1"/>
          </p:nvSpPr>
          <p:spPr>
            <a:xfrm>
              <a:off x="-304882" y="3963849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AFAFA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53D2BAC-B445-4A45-BA4F-627E973D6E29}"/>
              </a:ext>
            </a:extLst>
          </p:cNvPr>
          <p:cNvGrpSpPr/>
          <p:nvPr/>
        </p:nvGrpSpPr>
        <p:grpSpPr>
          <a:xfrm>
            <a:off x="10500169" y="6310888"/>
            <a:ext cx="1536256" cy="466520"/>
            <a:chOff x="668108" y="601336"/>
            <a:chExt cx="3665655" cy="1113164"/>
          </a:xfrm>
          <a:solidFill>
            <a:schemeClr val="bg2"/>
          </a:solidFill>
        </p:grpSpPr>
        <p:pic>
          <p:nvPicPr>
            <p:cNvPr id="82" name="Picture 81">
              <a:hlinkClick r:id="rId17"/>
              <a:extLst>
                <a:ext uri="{FF2B5EF4-FFF2-40B4-BE49-F238E27FC236}">
                  <a16:creationId xmlns:a16="http://schemas.microsoft.com/office/drawing/2014/main" id="{BCB8DD5D-2036-4B66-A7E5-F7CB52093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4" name="Picture 83">
              <a:hlinkClick r:id="rId17"/>
              <a:extLst>
                <a:ext uri="{FF2B5EF4-FFF2-40B4-BE49-F238E27FC236}">
                  <a16:creationId xmlns:a16="http://schemas.microsoft.com/office/drawing/2014/main" id="{ADD3FD9C-AD57-4FB4-9B98-A7FEC8C54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294726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28A81B9-2D71-44D1-AE8F-83A25229D9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8029"/>
          <a:stretch/>
        </p:blipFill>
        <p:spPr>
          <a:xfrm>
            <a:off x="-1" y="880"/>
            <a:ext cx="6336360" cy="685624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feedback is very important. </a:t>
              </a:r>
            </a:p>
          </p:txBody>
        </p:sp>
      </p:grpSp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F5CB60-3A2B-4F65-A138-8D7AF1FA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5779102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7064052" y="966503"/>
            <a:ext cx="3287283" cy="864263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5793872" y="4025997"/>
            <a:ext cx="5827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27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8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5928070" y="2839998"/>
            <a:ext cx="555924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bit.ly/</a:t>
            </a:r>
            <a:r>
              <a:rPr lang="en-US" sz="60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30JwGlV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239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00964"/>
            <a:ext cx="3717777" cy="4957036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80793" y="6569923"/>
            <a:ext cx="831504" cy="252506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8" name="Parallelogram 1">
            <a:extLst>
              <a:ext uri="{FF2B5EF4-FFF2-40B4-BE49-F238E27FC236}">
                <a16:creationId xmlns:a16="http://schemas.microsoft.com/office/drawing/2014/main" id="{7AB45811-07E8-4591-BA0C-0C8D1012DCE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4668602" y="471475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5" y="47147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024" y="5392258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628" y="4714755"/>
            <a:ext cx="408482" cy="40848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807" y="607135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8680126" y="4714755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2" y="53930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4665807" y="606603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8703217" y="5392753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hiramfletias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4668602" y="5390834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9804400" y="361933"/>
            <a:ext cx="198739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Bio</a:t>
            </a:r>
          </a:p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7122274" y="1216201"/>
            <a:ext cx="46695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Father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Principal DB Architect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Power BI since 2016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Developer since 1995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since 1999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6148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4187437D-323F-4A81-85D0-9BDBF7C4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755" y="3220618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6AF51C46-7411-4A1C-89DE-4E5DFF373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848" y="3220619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AD3D6472-F6D2-4B97-8B73-9A46280F7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41" y="3220620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534A5AFF-DD15-4DAD-B7C5-0406FAA7F2EF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8E42F7D-E5AC-489A-A8A0-131E2D69D1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3304"/>
          <a:stretch/>
        </p:blipFill>
        <p:spPr>
          <a:xfrm>
            <a:off x="0" y="880"/>
            <a:ext cx="4474009" cy="6856240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Add ML Features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Grant Access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Config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Install Pre-Trained &amp; Open Source ML Models (DNN)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Code in Python and T-SQL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Python Profiling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Real-time scoring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Review Sentiment Results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37" name="Parallelogram 1">
            <a:extLst>
              <a:ext uri="{FF2B5EF4-FFF2-40B4-BE49-F238E27FC236}">
                <a16:creationId xmlns:a16="http://schemas.microsoft.com/office/drawing/2014/main" id="{F1D7D8FB-2F93-4647-8B87-3509B110B4B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Agenda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1722EA-D76C-4C22-84EC-9F3CA93D105A}"/>
              </a:ext>
            </a:extLst>
          </p:cNvPr>
          <p:cNvGrpSpPr/>
          <p:nvPr/>
        </p:nvGrpSpPr>
        <p:grpSpPr>
          <a:xfrm>
            <a:off x="-225156" y="3766679"/>
            <a:ext cx="2823576" cy="3101587"/>
            <a:chOff x="7817743" y="847725"/>
            <a:chExt cx="2709763" cy="3352431"/>
          </a:xfrm>
        </p:grpSpPr>
        <p:sp>
          <p:nvSpPr>
            <p:cNvPr id="2" name="Flowchart: Data 1">
              <a:extLst>
                <a:ext uri="{FF2B5EF4-FFF2-40B4-BE49-F238E27FC236}">
                  <a16:creationId xmlns:a16="http://schemas.microsoft.com/office/drawing/2014/main" id="{1908BD5F-B702-480D-96D6-81D5CB038DE3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lowchart: Data 1">
              <a:extLst>
                <a:ext uri="{FF2B5EF4-FFF2-40B4-BE49-F238E27FC236}">
                  <a16:creationId xmlns:a16="http://schemas.microsoft.com/office/drawing/2014/main" id="{99125E73-AA00-4083-99C2-0E43EB50F259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lowchart: Data 1">
              <a:extLst>
                <a:ext uri="{FF2B5EF4-FFF2-40B4-BE49-F238E27FC236}">
                  <a16:creationId xmlns:a16="http://schemas.microsoft.com/office/drawing/2014/main" id="{3B6EF9B8-C38E-46CF-A2D6-78FEA0FCA690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lowchart: Data 1">
              <a:extLst>
                <a:ext uri="{FF2B5EF4-FFF2-40B4-BE49-F238E27FC236}">
                  <a16:creationId xmlns:a16="http://schemas.microsoft.com/office/drawing/2014/main" id="{3294FECF-7F6D-4D5E-9597-F4EA2AC0616B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lowchart: Data 1">
              <a:extLst>
                <a:ext uri="{FF2B5EF4-FFF2-40B4-BE49-F238E27FC236}">
                  <a16:creationId xmlns:a16="http://schemas.microsoft.com/office/drawing/2014/main" id="{699E651A-96BB-4116-AA14-9AF5884B82BC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lowchart: Data 1">
              <a:extLst>
                <a:ext uri="{FF2B5EF4-FFF2-40B4-BE49-F238E27FC236}">
                  <a16:creationId xmlns:a16="http://schemas.microsoft.com/office/drawing/2014/main" id="{12F5CC0C-9F90-4AD2-A2AA-E0875B4F460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472A73E2-E299-4C18-9921-4A638FE181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47499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3968C9-FD7E-4F26-ADAC-234D754613A9}"/>
              </a:ext>
            </a:extLst>
          </p:cNvPr>
          <p:cNvCxnSpPr/>
          <p:nvPr/>
        </p:nvCxnSpPr>
        <p:spPr>
          <a:xfrm>
            <a:off x="4886153" y="473661"/>
            <a:ext cx="0" cy="228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27C4C9-B288-4944-B3A9-E3BC63B6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580" r="3506" b="10898"/>
          <a:stretch/>
        </p:blipFill>
        <p:spPr>
          <a:xfrm>
            <a:off x="-1" y="566530"/>
            <a:ext cx="12192001" cy="629147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2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DEMO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1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ML &amp; AI</a:t>
            </a:r>
          </a:p>
        </p:txBody>
      </p:sp>
      <p:pic>
        <p:nvPicPr>
          <p:cNvPr id="15" name="Picture 1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8381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While Hyperlink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2188</TotalTime>
  <Words>841</Words>
  <Application>Microsoft Office PowerPoint</Application>
  <PresentationFormat>Widescreen</PresentationFormat>
  <Paragraphs>147</Paragraphs>
  <Slides>59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59</vt:i4>
      </vt:variant>
    </vt:vector>
  </HeadingPairs>
  <TitlesOfParts>
    <vt:vector size="76" baseType="lpstr">
      <vt:lpstr>Arial</vt:lpstr>
      <vt:lpstr>Calibri</vt:lpstr>
      <vt:lpstr>Calibri Light</vt:lpstr>
      <vt:lpstr>Century Gothic</vt:lpstr>
      <vt:lpstr>Consolas</vt:lpstr>
      <vt:lpstr>Franklin Gothic Book</vt:lpstr>
      <vt:lpstr>Gill Sans</vt:lpstr>
      <vt:lpstr>Gotham Light</vt:lpstr>
      <vt:lpstr>Segoe UI</vt:lpstr>
      <vt:lpstr>Segoe UI (Body)</vt:lpstr>
      <vt:lpstr>Segoe UI Light</vt:lpstr>
      <vt:lpstr>Segoe UI Semibold</vt:lpstr>
      <vt:lpstr>Segoe UI Semilight</vt:lpstr>
      <vt:lpstr>Office Theme</vt:lpstr>
      <vt:lpstr>1_PASS 2013_SpeakerTemplate_16x9</vt:lpstr>
      <vt:lpstr>1_Office Theme</vt:lpstr>
      <vt:lpstr>2_Office Theme</vt:lpstr>
      <vt:lpstr>PowerPoint Presentation</vt:lpstr>
      <vt:lpstr>PowerPoint Presentation</vt:lpstr>
      <vt:lpstr>Please silence cell phones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Hiram Fleitas</dc:creator>
  <cp:lastModifiedBy>Hiram Fleitas</cp:lastModifiedBy>
  <cp:revision>18</cp:revision>
  <dcterms:created xsi:type="dcterms:W3CDTF">2019-02-28T01:49:39Z</dcterms:created>
  <dcterms:modified xsi:type="dcterms:W3CDTF">2019-05-27T15:08:06Z</dcterms:modified>
  <cp:contentStatus/>
</cp:coreProperties>
</file>